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0" r:id="rId3"/>
    <p:sldId id="294" r:id="rId4"/>
    <p:sldId id="257" r:id="rId5"/>
    <p:sldId id="291" r:id="rId6"/>
    <p:sldId id="259" r:id="rId7"/>
    <p:sldId id="277" r:id="rId8"/>
    <p:sldId id="260" r:id="rId9"/>
    <p:sldId id="261" r:id="rId10"/>
    <p:sldId id="262" r:id="rId11"/>
    <p:sldId id="274" r:id="rId12"/>
    <p:sldId id="265" r:id="rId13"/>
    <p:sldId id="270" r:id="rId14"/>
    <p:sldId id="271" r:id="rId15"/>
    <p:sldId id="272" r:id="rId16"/>
    <p:sldId id="266" r:id="rId17"/>
    <p:sldId id="267" r:id="rId18"/>
    <p:sldId id="269" r:id="rId19"/>
    <p:sldId id="263" r:id="rId20"/>
    <p:sldId id="273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88" r:id="rId35"/>
    <p:sldId id="292" r:id="rId36"/>
    <p:sldId id="30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8FD87-F45F-4F92-ABB0-02CD0D27AA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929A6B-3AE6-42E5-BAA9-211081E7C15C}">
      <dgm:prSet phldrT="[Текст]" custT="1"/>
      <dgm:spPr/>
      <dgm:t>
        <a:bodyPr/>
        <a:lstStyle/>
        <a:p>
          <a:r>
            <a:rPr lang="ru-RU" sz="2800" dirty="0"/>
            <a:t>проект</a:t>
          </a:r>
        </a:p>
      </dgm:t>
    </dgm:pt>
    <dgm:pt modelId="{386CCFE4-53F5-48BF-92FC-4CBC317C4703}" type="parTrans" cxnId="{29FDB98E-472B-4EB4-982F-DC5400CF9D71}">
      <dgm:prSet/>
      <dgm:spPr/>
      <dgm:t>
        <a:bodyPr/>
        <a:lstStyle/>
        <a:p>
          <a:endParaRPr lang="ru-RU"/>
        </a:p>
      </dgm:t>
    </dgm:pt>
    <dgm:pt modelId="{E8425C50-32CA-4128-B945-23A88A1C699B}" type="sibTrans" cxnId="{29FDB98E-472B-4EB4-982F-DC5400CF9D71}">
      <dgm:prSet/>
      <dgm:spPr/>
      <dgm:t>
        <a:bodyPr/>
        <a:lstStyle/>
        <a:p>
          <a:endParaRPr lang="ru-RU"/>
        </a:p>
      </dgm:t>
    </dgm:pt>
    <dgm:pt modelId="{B0CD5F73-B609-4C43-A069-C6F5B8D0BB64}">
      <dgm:prSet phldrT="[Текст]" custT="1"/>
      <dgm:spPr/>
      <dgm:t>
        <a:bodyPr/>
        <a:lstStyle/>
        <a:p>
          <a:r>
            <a:rPr lang="ru-RU" sz="2800" dirty="0"/>
            <a:t>практическая часть</a:t>
          </a:r>
        </a:p>
      </dgm:t>
    </dgm:pt>
    <dgm:pt modelId="{7D42D244-EB36-4DB6-B6A7-72469DFA1452}" type="parTrans" cxnId="{542F8CD3-49D9-401A-8278-E12F3C575EB8}">
      <dgm:prSet/>
      <dgm:spPr/>
      <dgm:t>
        <a:bodyPr/>
        <a:lstStyle/>
        <a:p>
          <a:endParaRPr lang="ru-RU"/>
        </a:p>
      </dgm:t>
    </dgm:pt>
    <dgm:pt modelId="{832ECBEB-67D5-430F-8F68-980B1AE1DC48}" type="sibTrans" cxnId="{542F8CD3-49D9-401A-8278-E12F3C575EB8}">
      <dgm:prSet/>
      <dgm:spPr/>
      <dgm:t>
        <a:bodyPr/>
        <a:lstStyle/>
        <a:p>
          <a:endParaRPr lang="ru-RU"/>
        </a:p>
      </dgm:t>
    </dgm:pt>
    <dgm:pt modelId="{0C62BC9D-E440-4E93-82AF-59D95B4B87C6}">
      <dgm:prSet phldrT="[Текст]"/>
      <dgm:spPr/>
      <dgm:t>
        <a:bodyPr/>
        <a:lstStyle/>
        <a:p>
          <a:r>
            <a:rPr lang="ru-RU"/>
            <a:t>изучение творчества</a:t>
          </a:r>
        </a:p>
      </dgm:t>
    </dgm:pt>
    <dgm:pt modelId="{E5F33589-2720-44A8-85EE-60E1DABF9B33}" type="parTrans" cxnId="{E685122D-D4A1-41CC-B4AF-E86EC1893424}">
      <dgm:prSet/>
      <dgm:spPr/>
      <dgm:t>
        <a:bodyPr/>
        <a:lstStyle/>
        <a:p>
          <a:endParaRPr lang="ru-RU"/>
        </a:p>
      </dgm:t>
    </dgm:pt>
    <dgm:pt modelId="{F50C1D9D-F140-4AE2-91A8-2B736AC7F408}" type="sibTrans" cxnId="{E685122D-D4A1-41CC-B4AF-E86EC1893424}">
      <dgm:prSet/>
      <dgm:spPr/>
      <dgm:t>
        <a:bodyPr/>
        <a:lstStyle/>
        <a:p>
          <a:endParaRPr lang="ru-RU"/>
        </a:p>
      </dgm:t>
    </dgm:pt>
    <dgm:pt modelId="{85FA3394-C6EB-46FE-AC25-78B9FEA1BD95}">
      <dgm:prSet phldrT="[Текст]"/>
      <dgm:spPr/>
      <dgm:t>
        <a:bodyPr/>
        <a:lstStyle/>
        <a:p>
          <a:r>
            <a:rPr lang="ru-RU"/>
            <a:t>освоение программы </a:t>
          </a:r>
          <a:r>
            <a:rPr lang="en-US"/>
            <a:t>CorelDraw</a:t>
          </a:r>
          <a:endParaRPr lang="ru-RU"/>
        </a:p>
      </dgm:t>
    </dgm:pt>
    <dgm:pt modelId="{115D1663-DDC2-4CD8-AB46-BFC94999AD9D}" type="parTrans" cxnId="{30D0057B-2A64-4B2C-9865-959AA45853DE}">
      <dgm:prSet/>
      <dgm:spPr/>
      <dgm:t>
        <a:bodyPr/>
        <a:lstStyle/>
        <a:p>
          <a:endParaRPr lang="ru-RU"/>
        </a:p>
      </dgm:t>
    </dgm:pt>
    <dgm:pt modelId="{89FCB332-8BF9-4285-BF0F-958E9E160625}" type="sibTrans" cxnId="{30D0057B-2A64-4B2C-9865-959AA45853DE}">
      <dgm:prSet/>
      <dgm:spPr/>
      <dgm:t>
        <a:bodyPr/>
        <a:lstStyle/>
        <a:p>
          <a:endParaRPr lang="ru-RU"/>
        </a:p>
      </dgm:t>
    </dgm:pt>
    <dgm:pt modelId="{7FB6134C-FDB2-42E6-8A2C-3AFB9C2C624E}">
      <dgm:prSet phldrT="[Текст]" custT="1"/>
      <dgm:spPr/>
      <dgm:t>
        <a:bodyPr/>
        <a:lstStyle/>
        <a:p>
          <a:r>
            <a:rPr lang="ru-RU" sz="2800" dirty="0"/>
            <a:t>творческая часть</a:t>
          </a:r>
        </a:p>
      </dgm:t>
    </dgm:pt>
    <dgm:pt modelId="{5FE6A23D-82A9-48BE-BA39-51909BD804CD}" type="parTrans" cxnId="{032281E3-6B07-4235-889E-70DAB3DF77DD}">
      <dgm:prSet/>
      <dgm:spPr/>
      <dgm:t>
        <a:bodyPr/>
        <a:lstStyle/>
        <a:p>
          <a:endParaRPr lang="ru-RU"/>
        </a:p>
      </dgm:t>
    </dgm:pt>
    <dgm:pt modelId="{032FE306-C06A-48CF-A3DA-0D20696FE03C}" type="sibTrans" cxnId="{032281E3-6B07-4235-889E-70DAB3DF77DD}">
      <dgm:prSet/>
      <dgm:spPr/>
      <dgm:t>
        <a:bodyPr/>
        <a:lstStyle/>
        <a:p>
          <a:endParaRPr lang="ru-RU"/>
        </a:p>
      </dgm:t>
    </dgm:pt>
    <dgm:pt modelId="{3CAFDA0C-5C1B-47DF-A43E-DCCD963D964B}">
      <dgm:prSet phldrT="[Текст]"/>
      <dgm:spPr/>
      <dgm:t>
        <a:bodyPr/>
        <a:lstStyle/>
        <a:p>
          <a:r>
            <a:rPr lang="ru-RU"/>
            <a:t>создание рисунка</a:t>
          </a:r>
        </a:p>
      </dgm:t>
    </dgm:pt>
    <dgm:pt modelId="{3099F785-70D7-43AB-A06C-033CA025BE78}" type="parTrans" cxnId="{53443D9D-5C53-4715-9209-44CBD7DD388B}">
      <dgm:prSet/>
      <dgm:spPr/>
      <dgm:t>
        <a:bodyPr/>
        <a:lstStyle/>
        <a:p>
          <a:endParaRPr lang="ru-RU"/>
        </a:p>
      </dgm:t>
    </dgm:pt>
    <dgm:pt modelId="{1EE0D5F1-D0D0-4621-A6FE-F92AF7F8FF88}" type="sibTrans" cxnId="{53443D9D-5C53-4715-9209-44CBD7DD388B}">
      <dgm:prSet/>
      <dgm:spPr/>
      <dgm:t>
        <a:bodyPr/>
        <a:lstStyle/>
        <a:p>
          <a:endParaRPr lang="ru-RU"/>
        </a:p>
      </dgm:t>
    </dgm:pt>
    <dgm:pt modelId="{3EBA535B-F4C6-4301-A8A0-E9F5CCDB97EC}">
      <dgm:prSet/>
      <dgm:spPr/>
      <dgm:t>
        <a:bodyPr/>
        <a:lstStyle/>
        <a:p>
          <a:r>
            <a:rPr lang="ru-RU" dirty="0"/>
            <a:t>музыкальное сопровождение, поэзия</a:t>
          </a:r>
        </a:p>
      </dgm:t>
    </dgm:pt>
    <dgm:pt modelId="{0D00132A-E9AD-4908-BCA6-BDA2C6CC4A29}" type="parTrans" cxnId="{28B894DC-F28B-467E-AA48-FCE2C3CA6CDA}">
      <dgm:prSet/>
      <dgm:spPr/>
      <dgm:t>
        <a:bodyPr/>
        <a:lstStyle/>
        <a:p>
          <a:endParaRPr lang="ru-RU"/>
        </a:p>
      </dgm:t>
    </dgm:pt>
    <dgm:pt modelId="{5F33BB7B-D762-414F-8595-47D8A286114F}" type="sibTrans" cxnId="{28B894DC-F28B-467E-AA48-FCE2C3CA6CDA}">
      <dgm:prSet/>
      <dgm:spPr/>
      <dgm:t>
        <a:bodyPr/>
        <a:lstStyle/>
        <a:p>
          <a:endParaRPr lang="ru-RU"/>
        </a:p>
      </dgm:t>
    </dgm:pt>
    <dgm:pt modelId="{F0F559B3-E7E3-4776-A96C-9608A0BA10CF}" type="pres">
      <dgm:prSet presAssocID="{A818FD87-F45F-4F92-ABB0-02CD0D27AA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6C693C-318A-45A2-89AE-CDBF10063E3D}" type="pres">
      <dgm:prSet presAssocID="{C1929A6B-3AE6-42E5-BAA9-211081E7C15C}" presName="hierRoot1" presStyleCnt="0"/>
      <dgm:spPr/>
    </dgm:pt>
    <dgm:pt modelId="{CAA44D8B-EDF8-4E7A-BA7E-F44A22D45E33}" type="pres">
      <dgm:prSet presAssocID="{C1929A6B-3AE6-42E5-BAA9-211081E7C15C}" presName="composite" presStyleCnt="0"/>
      <dgm:spPr/>
    </dgm:pt>
    <dgm:pt modelId="{8912D0D0-65BB-4E20-9A3F-BC6C75491118}" type="pres">
      <dgm:prSet presAssocID="{C1929A6B-3AE6-42E5-BAA9-211081E7C15C}" presName="background" presStyleLbl="node0" presStyleIdx="0" presStyleCnt="1"/>
      <dgm:spPr/>
    </dgm:pt>
    <dgm:pt modelId="{8B85DDAE-E923-48CE-BCC5-9EA5B716EF3C}" type="pres">
      <dgm:prSet presAssocID="{C1929A6B-3AE6-42E5-BAA9-211081E7C15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D6636-9E57-468F-ACB8-8B7824CBA052}" type="pres">
      <dgm:prSet presAssocID="{C1929A6B-3AE6-42E5-BAA9-211081E7C15C}" presName="hierChild2" presStyleCnt="0"/>
      <dgm:spPr/>
    </dgm:pt>
    <dgm:pt modelId="{ABDFB98F-1C2F-4E0A-9A72-EF522EA1148A}" type="pres">
      <dgm:prSet presAssocID="{7D42D244-EB36-4DB6-B6A7-72469DFA145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B9F68D-A282-47C0-8BCA-821C1ACE18BD}" type="pres">
      <dgm:prSet presAssocID="{B0CD5F73-B609-4C43-A069-C6F5B8D0BB64}" presName="hierRoot2" presStyleCnt="0"/>
      <dgm:spPr/>
    </dgm:pt>
    <dgm:pt modelId="{28C0C038-A45D-4C4C-B5B0-36DA99354C91}" type="pres">
      <dgm:prSet presAssocID="{B0CD5F73-B609-4C43-A069-C6F5B8D0BB64}" presName="composite2" presStyleCnt="0"/>
      <dgm:spPr/>
    </dgm:pt>
    <dgm:pt modelId="{D94EE325-EC01-4565-9B08-FD38D4B4C662}" type="pres">
      <dgm:prSet presAssocID="{B0CD5F73-B609-4C43-A069-C6F5B8D0BB64}" presName="background2" presStyleLbl="node2" presStyleIdx="0" presStyleCnt="2"/>
      <dgm:spPr/>
    </dgm:pt>
    <dgm:pt modelId="{C9241107-B5FA-4F0E-B3DC-B5B8A50D525E}" type="pres">
      <dgm:prSet presAssocID="{B0CD5F73-B609-4C43-A069-C6F5B8D0BB64}" presName="text2" presStyleLbl="fgAcc2" presStyleIdx="0" presStyleCnt="2" custScaleX="158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18871-CDD6-4A53-A5BA-FAD4290D0ECF}" type="pres">
      <dgm:prSet presAssocID="{B0CD5F73-B609-4C43-A069-C6F5B8D0BB64}" presName="hierChild3" presStyleCnt="0"/>
      <dgm:spPr/>
    </dgm:pt>
    <dgm:pt modelId="{9608FC83-41F2-4A92-8BFA-A70EF0A0BE48}" type="pres">
      <dgm:prSet presAssocID="{E5F33589-2720-44A8-85EE-60E1DABF9B3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964287EE-3E38-4C79-853A-4D37BA05A8BA}" type="pres">
      <dgm:prSet presAssocID="{0C62BC9D-E440-4E93-82AF-59D95B4B87C6}" presName="hierRoot3" presStyleCnt="0"/>
      <dgm:spPr/>
    </dgm:pt>
    <dgm:pt modelId="{22CDD37E-860F-449C-AE99-ADEA5716C8A9}" type="pres">
      <dgm:prSet presAssocID="{0C62BC9D-E440-4E93-82AF-59D95B4B87C6}" presName="composite3" presStyleCnt="0"/>
      <dgm:spPr/>
    </dgm:pt>
    <dgm:pt modelId="{42AF00F1-5339-4228-A27A-5F2968888103}" type="pres">
      <dgm:prSet presAssocID="{0C62BC9D-E440-4E93-82AF-59D95B4B87C6}" presName="background3" presStyleLbl="node3" presStyleIdx="0" presStyleCnt="4"/>
      <dgm:spPr/>
    </dgm:pt>
    <dgm:pt modelId="{23F1D961-CA55-4B1A-B7B8-09AE6B296E56}" type="pres">
      <dgm:prSet presAssocID="{0C62BC9D-E440-4E93-82AF-59D95B4B87C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30F5EA-32A9-4C5C-8D7B-A34170CB2075}" type="pres">
      <dgm:prSet presAssocID="{0C62BC9D-E440-4E93-82AF-59D95B4B87C6}" presName="hierChild4" presStyleCnt="0"/>
      <dgm:spPr/>
    </dgm:pt>
    <dgm:pt modelId="{F6FF8CC0-7785-4484-BDC4-3EB4B40E5377}" type="pres">
      <dgm:prSet presAssocID="{115D1663-DDC2-4CD8-AB46-BFC94999AD9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753CC4C-62D0-4CD5-891A-B545272BAAF9}" type="pres">
      <dgm:prSet presAssocID="{85FA3394-C6EB-46FE-AC25-78B9FEA1BD95}" presName="hierRoot3" presStyleCnt="0"/>
      <dgm:spPr/>
    </dgm:pt>
    <dgm:pt modelId="{B5997DB2-3243-4DA7-A519-58053632B730}" type="pres">
      <dgm:prSet presAssocID="{85FA3394-C6EB-46FE-AC25-78B9FEA1BD95}" presName="composite3" presStyleCnt="0"/>
      <dgm:spPr/>
    </dgm:pt>
    <dgm:pt modelId="{20231B85-E6E8-4AAC-9C6F-1DFACF96C418}" type="pres">
      <dgm:prSet presAssocID="{85FA3394-C6EB-46FE-AC25-78B9FEA1BD95}" presName="background3" presStyleLbl="node3" presStyleIdx="1" presStyleCnt="4"/>
      <dgm:spPr/>
    </dgm:pt>
    <dgm:pt modelId="{B9180A29-51EB-4C80-AC47-E4F9F628DBAF}" type="pres">
      <dgm:prSet presAssocID="{85FA3394-C6EB-46FE-AC25-78B9FEA1BD9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7D77B-CF14-4CEC-852F-A8EBE3329879}" type="pres">
      <dgm:prSet presAssocID="{85FA3394-C6EB-46FE-AC25-78B9FEA1BD95}" presName="hierChild4" presStyleCnt="0"/>
      <dgm:spPr/>
    </dgm:pt>
    <dgm:pt modelId="{4382A1FC-4579-479B-AF36-50980BEC80F9}" type="pres">
      <dgm:prSet presAssocID="{5FE6A23D-82A9-48BE-BA39-51909BD804C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AF91A2A-D067-4584-A707-9B85E34437C9}" type="pres">
      <dgm:prSet presAssocID="{7FB6134C-FDB2-42E6-8A2C-3AFB9C2C624E}" presName="hierRoot2" presStyleCnt="0"/>
      <dgm:spPr/>
    </dgm:pt>
    <dgm:pt modelId="{F57FD3A6-295A-479F-8379-8C153DBAB3AC}" type="pres">
      <dgm:prSet presAssocID="{7FB6134C-FDB2-42E6-8A2C-3AFB9C2C624E}" presName="composite2" presStyleCnt="0"/>
      <dgm:spPr/>
    </dgm:pt>
    <dgm:pt modelId="{3359365B-BCDD-444A-A879-1B14A587F15E}" type="pres">
      <dgm:prSet presAssocID="{7FB6134C-FDB2-42E6-8A2C-3AFB9C2C624E}" presName="background2" presStyleLbl="node2" presStyleIdx="1" presStyleCnt="2"/>
      <dgm:spPr/>
    </dgm:pt>
    <dgm:pt modelId="{9C48AE99-E47D-4B3F-B0F8-0DD44BEEDDC7}" type="pres">
      <dgm:prSet presAssocID="{7FB6134C-FDB2-42E6-8A2C-3AFB9C2C624E}" presName="text2" presStyleLbl="fgAcc2" presStyleIdx="1" presStyleCnt="2" custScaleX="162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D53F2-56E6-4424-8721-D29D5F3B9F47}" type="pres">
      <dgm:prSet presAssocID="{7FB6134C-FDB2-42E6-8A2C-3AFB9C2C624E}" presName="hierChild3" presStyleCnt="0"/>
      <dgm:spPr/>
    </dgm:pt>
    <dgm:pt modelId="{A84E1488-CF96-48A3-9CD8-BA40A88A900F}" type="pres">
      <dgm:prSet presAssocID="{3099F785-70D7-43AB-A06C-033CA025BE78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439CD4F-0C65-4A7E-95DF-83F6A12F76D5}" type="pres">
      <dgm:prSet presAssocID="{3CAFDA0C-5C1B-47DF-A43E-DCCD963D964B}" presName="hierRoot3" presStyleCnt="0"/>
      <dgm:spPr/>
    </dgm:pt>
    <dgm:pt modelId="{9A373EB9-C83F-4D66-A1D1-EE582C44D9A4}" type="pres">
      <dgm:prSet presAssocID="{3CAFDA0C-5C1B-47DF-A43E-DCCD963D964B}" presName="composite3" presStyleCnt="0"/>
      <dgm:spPr/>
    </dgm:pt>
    <dgm:pt modelId="{065E0566-579E-4762-9FFF-B530B04DFF18}" type="pres">
      <dgm:prSet presAssocID="{3CAFDA0C-5C1B-47DF-A43E-DCCD963D964B}" presName="background3" presStyleLbl="node3" presStyleIdx="2" presStyleCnt="4"/>
      <dgm:spPr/>
    </dgm:pt>
    <dgm:pt modelId="{41BFB893-2104-455A-8945-6BE68F916841}" type="pres">
      <dgm:prSet presAssocID="{3CAFDA0C-5C1B-47DF-A43E-DCCD963D964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CB1C66-54EC-416D-9869-D5A6D0BB3E5F}" type="pres">
      <dgm:prSet presAssocID="{3CAFDA0C-5C1B-47DF-A43E-DCCD963D964B}" presName="hierChild4" presStyleCnt="0"/>
      <dgm:spPr/>
    </dgm:pt>
    <dgm:pt modelId="{1F8AC154-4F5C-4511-AD8A-915C36BB93F3}" type="pres">
      <dgm:prSet presAssocID="{0D00132A-E9AD-4908-BCA6-BDA2C6CC4A2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2F7C2D4-0150-4A16-9B9B-6079AF387519}" type="pres">
      <dgm:prSet presAssocID="{3EBA535B-F4C6-4301-A8A0-E9F5CCDB97EC}" presName="hierRoot3" presStyleCnt="0"/>
      <dgm:spPr/>
    </dgm:pt>
    <dgm:pt modelId="{9BE8F189-A423-488C-A6E4-C68D502C05D9}" type="pres">
      <dgm:prSet presAssocID="{3EBA535B-F4C6-4301-A8A0-E9F5CCDB97EC}" presName="composite3" presStyleCnt="0"/>
      <dgm:spPr/>
    </dgm:pt>
    <dgm:pt modelId="{CBE9E815-4E5D-4FF6-AD0F-90831B278D50}" type="pres">
      <dgm:prSet presAssocID="{3EBA535B-F4C6-4301-A8A0-E9F5CCDB97EC}" presName="background3" presStyleLbl="node3" presStyleIdx="3" presStyleCnt="4"/>
      <dgm:spPr/>
    </dgm:pt>
    <dgm:pt modelId="{774B59FC-67F2-4F2F-A67C-FDE5E985D7F0}" type="pres">
      <dgm:prSet presAssocID="{3EBA535B-F4C6-4301-A8A0-E9F5CCDB97E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53B5A-ADAC-4F52-9537-00C61A730FC7}" type="pres">
      <dgm:prSet presAssocID="{3EBA535B-F4C6-4301-A8A0-E9F5CCDB97EC}" presName="hierChild4" presStyleCnt="0"/>
      <dgm:spPr/>
    </dgm:pt>
  </dgm:ptLst>
  <dgm:cxnLst>
    <dgm:cxn modelId="{E685122D-D4A1-41CC-B4AF-E86EC1893424}" srcId="{B0CD5F73-B609-4C43-A069-C6F5B8D0BB64}" destId="{0C62BC9D-E440-4E93-82AF-59D95B4B87C6}" srcOrd="0" destOrd="0" parTransId="{E5F33589-2720-44A8-85EE-60E1DABF9B33}" sibTransId="{F50C1D9D-F140-4AE2-91A8-2B736AC7F408}"/>
    <dgm:cxn modelId="{BE920F90-5DAA-4611-BAF9-655543FCDE4E}" type="presOf" srcId="{7FB6134C-FDB2-42E6-8A2C-3AFB9C2C624E}" destId="{9C48AE99-E47D-4B3F-B0F8-0DD44BEEDDC7}" srcOrd="0" destOrd="0" presId="urn:microsoft.com/office/officeart/2005/8/layout/hierarchy1"/>
    <dgm:cxn modelId="{D1B6C041-7191-418D-BC8F-E00BEFA716D5}" type="presOf" srcId="{5FE6A23D-82A9-48BE-BA39-51909BD804CD}" destId="{4382A1FC-4579-479B-AF36-50980BEC80F9}" srcOrd="0" destOrd="0" presId="urn:microsoft.com/office/officeart/2005/8/layout/hierarchy1"/>
    <dgm:cxn modelId="{28B894DC-F28B-467E-AA48-FCE2C3CA6CDA}" srcId="{7FB6134C-FDB2-42E6-8A2C-3AFB9C2C624E}" destId="{3EBA535B-F4C6-4301-A8A0-E9F5CCDB97EC}" srcOrd="1" destOrd="0" parTransId="{0D00132A-E9AD-4908-BCA6-BDA2C6CC4A29}" sibTransId="{5F33BB7B-D762-414F-8595-47D8A286114F}"/>
    <dgm:cxn modelId="{FDA5B18C-277F-4E73-BE43-AB747B3D4DD4}" type="presOf" srcId="{0C62BC9D-E440-4E93-82AF-59D95B4B87C6}" destId="{23F1D961-CA55-4B1A-B7B8-09AE6B296E56}" srcOrd="0" destOrd="0" presId="urn:microsoft.com/office/officeart/2005/8/layout/hierarchy1"/>
    <dgm:cxn modelId="{3DB4278F-DF3B-4E6E-A4D2-5D2B52B59377}" type="presOf" srcId="{E5F33589-2720-44A8-85EE-60E1DABF9B33}" destId="{9608FC83-41F2-4A92-8BFA-A70EF0A0BE48}" srcOrd="0" destOrd="0" presId="urn:microsoft.com/office/officeart/2005/8/layout/hierarchy1"/>
    <dgm:cxn modelId="{E9C30372-2228-4F62-8A9A-7EB5F30A67B8}" type="presOf" srcId="{85FA3394-C6EB-46FE-AC25-78B9FEA1BD95}" destId="{B9180A29-51EB-4C80-AC47-E4F9F628DBAF}" srcOrd="0" destOrd="0" presId="urn:microsoft.com/office/officeart/2005/8/layout/hierarchy1"/>
    <dgm:cxn modelId="{1C690C29-B882-4619-B211-FE9560EE4F76}" type="presOf" srcId="{3CAFDA0C-5C1B-47DF-A43E-DCCD963D964B}" destId="{41BFB893-2104-455A-8945-6BE68F916841}" srcOrd="0" destOrd="0" presId="urn:microsoft.com/office/officeart/2005/8/layout/hierarchy1"/>
    <dgm:cxn modelId="{41318604-4225-49A1-A905-AD779CEEF057}" type="presOf" srcId="{B0CD5F73-B609-4C43-A069-C6F5B8D0BB64}" destId="{C9241107-B5FA-4F0E-B3DC-B5B8A50D525E}" srcOrd="0" destOrd="0" presId="urn:microsoft.com/office/officeart/2005/8/layout/hierarchy1"/>
    <dgm:cxn modelId="{30D0057B-2A64-4B2C-9865-959AA45853DE}" srcId="{B0CD5F73-B609-4C43-A069-C6F5B8D0BB64}" destId="{85FA3394-C6EB-46FE-AC25-78B9FEA1BD95}" srcOrd="1" destOrd="0" parTransId="{115D1663-DDC2-4CD8-AB46-BFC94999AD9D}" sibTransId="{89FCB332-8BF9-4285-BF0F-958E9E160625}"/>
    <dgm:cxn modelId="{A868B84D-B470-4C83-B4D7-B3CEC86244E0}" type="presOf" srcId="{A818FD87-F45F-4F92-ABB0-02CD0D27AA86}" destId="{F0F559B3-E7E3-4776-A96C-9608A0BA10CF}" srcOrd="0" destOrd="0" presId="urn:microsoft.com/office/officeart/2005/8/layout/hierarchy1"/>
    <dgm:cxn modelId="{A696A41A-F5AC-44EB-A3A6-E815AA044CAB}" type="presOf" srcId="{115D1663-DDC2-4CD8-AB46-BFC94999AD9D}" destId="{F6FF8CC0-7785-4484-BDC4-3EB4B40E5377}" srcOrd="0" destOrd="0" presId="urn:microsoft.com/office/officeart/2005/8/layout/hierarchy1"/>
    <dgm:cxn modelId="{07E6EE89-7890-43C2-B754-C088819E21A1}" type="presOf" srcId="{7D42D244-EB36-4DB6-B6A7-72469DFA1452}" destId="{ABDFB98F-1C2F-4E0A-9A72-EF522EA1148A}" srcOrd="0" destOrd="0" presId="urn:microsoft.com/office/officeart/2005/8/layout/hierarchy1"/>
    <dgm:cxn modelId="{89996F4E-84C7-45C6-BBA3-40E57FB5BEC3}" type="presOf" srcId="{3EBA535B-F4C6-4301-A8A0-E9F5CCDB97EC}" destId="{774B59FC-67F2-4F2F-A67C-FDE5E985D7F0}" srcOrd="0" destOrd="0" presId="urn:microsoft.com/office/officeart/2005/8/layout/hierarchy1"/>
    <dgm:cxn modelId="{542F8CD3-49D9-401A-8278-E12F3C575EB8}" srcId="{C1929A6B-3AE6-42E5-BAA9-211081E7C15C}" destId="{B0CD5F73-B609-4C43-A069-C6F5B8D0BB64}" srcOrd="0" destOrd="0" parTransId="{7D42D244-EB36-4DB6-B6A7-72469DFA1452}" sibTransId="{832ECBEB-67D5-430F-8F68-980B1AE1DC48}"/>
    <dgm:cxn modelId="{53443D9D-5C53-4715-9209-44CBD7DD388B}" srcId="{7FB6134C-FDB2-42E6-8A2C-3AFB9C2C624E}" destId="{3CAFDA0C-5C1B-47DF-A43E-DCCD963D964B}" srcOrd="0" destOrd="0" parTransId="{3099F785-70D7-43AB-A06C-033CA025BE78}" sibTransId="{1EE0D5F1-D0D0-4621-A6FE-F92AF7F8FF88}"/>
    <dgm:cxn modelId="{87FED33D-C5F6-414A-939B-BFC1EEF74192}" type="presOf" srcId="{3099F785-70D7-43AB-A06C-033CA025BE78}" destId="{A84E1488-CF96-48A3-9CD8-BA40A88A900F}" srcOrd="0" destOrd="0" presId="urn:microsoft.com/office/officeart/2005/8/layout/hierarchy1"/>
    <dgm:cxn modelId="{C11D5EDC-3BFF-49F8-A5DA-994AC6510E2B}" type="presOf" srcId="{0D00132A-E9AD-4908-BCA6-BDA2C6CC4A29}" destId="{1F8AC154-4F5C-4511-AD8A-915C36BB93F3}" srcOrd="0" destOrd="0" presId="urn:microsoft.com/office/officeart/2005/8/layout/hierarchy1"/>
    <dgm:cxn modelId="{29FDB98E-472B-4EB4-982F-DC5400CF9D71}" srcId="{A818FD87-F45F-4F92-ABB0-02CD0D27AA86}" destId="{C1929A6B-3AE6-42E5-BAA9-211081E7C15C}" srcOrd="0" destOrd="0" parTransId="{386CCFE4-53F5-48BF-92FC-4CBC317C4703}" sibTransId="{E8425C50-32CA-4128-B945-23A88A1C699B}"/>
    <dgm:cxn modelId="{696D2A82-6234-4DFD-B9AE-16703A4E52C8}" type="presOf" srcId="{C1929A6B-3AE6-42E5-BAA9-211081E7C15C}" destId="{8B85DDAE-E923-48CE-BCC5-9EA5B716EF3C}" srcOrd="0" destOrd="0" presId="urn:microsoft.com/office/officeart/2005/8/layout/hierarchy1"/>
    <dgm:cxn modelId="{032281E3-6B07-4235-889E-70DAB3DF77DD}" srcId="{C1929A6B-3AE6-42E5-BAA9-211081E7C15C}" destId="{7FB6134C-FDB2-42E6-8A2C-3AFB9C2C624E}" srcOrd="1" destOrd="0" parTransId="{5FE6A23D-82A9-48BE-BA39-51909BD804CD}" sibTransId="{032FE306-C06A-48CF-A3DA-0D20696FE03C}"/>
    <dgm:cxn modelId="{E6ECE647-9E0B-4FE1-8852-65AAD791AFC2}" type="presParOf" srcId="{F0F559B3-E7E3-4776-A96C-9608A0BA10CF}" destId="{A76C693C-318A-45A2-89AE-CDBF10063E3D}" srcOrd="0" destOrd="0" presId="urn:microsoft.com/office/officeart/2005/8/layout/hierarchy1"/>
    <dgm:cxn modelId="{FAC22833-7CCA-48B5-BDA2-B5B4DA5B8C18}" type="presParOf" srcId="{A76C693C-318A-45A2-89AE-CDBF10063E3D}" destId="{CAA44D8B-EDF8-4E7A-BA7E-F44A22D45E33}" srcOrd="0" destOrd="0" presId="urn:microsoft.com/office/officeart/2005/8/layout/hierarchy1"/>
    <dgm:cxn modelId="{6C1F2594-A9AF-49BF-A158-9B1C4D7B7EE9}" type="presParOf" srcId="{CAA44D8B-EDF8-4E7A-BA7E-F44A22D45E33}" destId="{8912D0D0-65BB-4E20-9A3F-BC6C75491118}" srcOrd="0" destOrd="0" presId="urn:microsoft.com/office/officeart/2005/8/layout/hierarchy1"/>
    <dgm:cxn modelId="{3E9D0786-25B0-4A1F-A1E2-308EC8ADB9FD}" type="presParOf" srcId="{CAA44D8B-EDF8-4E7A-BA7E-F44A22D45E33}" destId="{8B85DDAE-E923-48CE-BCC5-9EA5B716EF3C}" srcOrd="1" destOrd="0" presId="urn:microsoft.com/office/officeart/2005/8/layout/hierarchy1"/>
    <dgm:cxn modelId="{1A855B28-D3D2-4349-938F-E2E86B697029}" type="presParOf" srcId="{A76C693C-318A-45A2-89AE-CDBF10063E3D}" destId="{55BD6636-9E57-468F-ACB8-8B7824CBA052}" srcOrd="1" destOrd="0" presId="urn:microsoft.com/office/officeart/2005/8/layout/hierarchy1"/>
    <dgm:cxn modelId="{FCA0887B-DE60-478A-8814-3A01EF9B7A2E}" type="presParOf" srcId="{55BD6636-9E57-468F-ACB8-8B7824CBA052}" destId="{ABDFB98F-1C2F-4E0A-9A72-EF522EA1148A}" srcOrd="0" destOrd="0" presId="urn:microsoft.com/office/officeart/2005/8/layout/hierarchy1"/>
    <dgm:cxn modelId="{EAC0EBDB-188E-42BE-A46B-C1D369CEF9F4}" type="presParOf" srcId="{55BD6636-9E57-468F-ACB8-8B7824CBA052}" destId="{84B9F68D-A282-47C0-8BCA-821C1ACE18BD}" srcOrd="1" destOrd="0" presId="urn:microsoft.com/office/officeart/2005/8/layout/hierarchy1"/>
    <dgm:cxn modelId="{9FE2CC8A-BD18-414B-8788-CCC4893DFF0E}" type="presParOf" srcId="{84B9F68D-A282-47C0-8BCA-821C1ACE18BD}" destId="{28C0C038-A45D-4C4C-B5B0-36DA99354C91}" srcOrd="0" destOrd="0" presId="urn:microsoft.com/office/officeart/2005/8/layout/hierarchy1"/>
    <dgm:cxn modelId="{E9453AD4-3B3F-4E4F-B628-4ED5E48BBA1D}" type="presParOf" srcId="{28C0C038-A45D-4C4C-B5B0-36DA99354C91}" destId="{D94EE325-EC01-4565-9B08-FD38D4B4C662}" srcOrd="0" destOrd="0" presId="urn:microsoft.com/office/officeart/2005/8/layout/hierarchy1"/>
    <dgm:cxn modelId="{D8E5A8DF-4890-40F6-89A2-CF2A6A514491}" type="presParOf" srcId="{28C0C038-A45D-4C4C-B5B0-36DA99354C91}" destId="{C9241107-B5FA-4F0E-B3DC-B5B8A50D525E}" srcOrd="1" destOrd="0" presId="urn:microsoft.com/office/officeart/2005/8/layout/hierarchy1"/>
    <dgm:cxn modelId="{590432C1-9E8F-4A9D-8791-6B5B3883BB8B}" type="presParOf" srcId="{84B9F68D-A282-47C0-8BCA-821C1ACE18BD}" destId="{37E18871-CDD6-4A53-A5BA-FAD4290D0ECF}" srcOrd="1" destOrd="0" presId="urn:microsoft.com/office/officeart/2005/8/layout/hierarchy1"/>
    <dgm:cxn modelId="{484A39A3-3E32-42C0-B27E-D572FB51486B}" type="presParOf" srcId="{37E18871-CDD6-4A53-A5BA-FAD4290D0ECF}" destId="{9608FC83-41F2-4A92-8BFA-A70EF0A0BE48}" srcOrd="0" destOrd="0" presId="urn:microsoft.com/office/officeart/2005/8/layout/hierarchy1"/>
    <dgm:cxn modelId="{DBBDF048-765C-43F9-90AD-3E789C66F0BF}" type="presParOf" srcId="{37E18871-CDD6-4A53-A5BA-FAD4290D0ECF}" destId="{964287EE-3E38-4C79-853A-4D37BA05A8BA}" srcOrd="1" destOrd="0" presId="urn:microsoft.com/office/officeart/2005/8/layout/hierarchy1"/>
    <dgm:cxn modelId="{CD45C102-E955-4E25-AACD-3D67E82DC9A4}" type="presParOf" srcId="{964287EE-3E38-4C79-853A-4D37BA05A8BA}" destId="{22CDD37E-860F-449C-AE99-ADEA5716C8A9}" srcOrd="0" destOrd="0" presId="urn:microsoft.com/office/officeart/2005/8/layout/hierarchy1"/>
    <dgm:cxn modelId="{F5B77CB3-63A3-411E-A9AF-9E9AB55F5516}" type="presParOf" srcId="{22CDD37E-860F-449C-AE99-ADEA5716C8A9}" destId="{42AF00F1-5339-4228-A27A-5F2968888103}" srcOrd="0" destOrd="0" presId="urn:microsoft.com/office/officeart/2005/8/layout/hierarchy1"/>
    <dgm:cxn modelId="{996A5AAB-A3D5-4A8F-B183-859D19B4B6C6}" type="presParOf" srcId="{22CDD37E-860F-449C-AE99-ADEA5716C8A9}" destId="{23F1D961-CA55-4B1A-B7B8-09AE6B296E56}" srcOrd="1" destOrd="0" presId="urn:microsoft.com/office/officeart/2005/8/layout/hierarchy1"/>
    <dgm:cxn modelId="{071C1191-C085-4D32-9BFE-27929A601FD2}" type="presParOf" srcId="{964287EE-3E38-4C79-853A-4D37BA05A8BA}" destId="{8130F5EA-32A9-4C5C-8D7B-A34170CB2075}" srcOrd="1" destOrd="0" presId="urn:microsoft.com/office/officeart/2005/8/layout/hierarchy1"/>
    <dgm:cxn modelId="{CA7FD632-AFEF-4299-9FA8-BAD6AAE3F960}" type="presParOf" srcId="{37E18871-CDD6-4A53-A5BA-FAD4290D0ECF}" destId="{F6FF8CC0-7785-4484-BDC4-3EB4B40E5377}" srcOrd="2" destOrd="0" presId="urn:microsoft.com/office/officeart/2005/8/layout/hierarchy1"/>
    <dgm:cxn modelId="{4E54CAA9-5864-45B7-834A-076001B16FDE}" type="presParOf" srcId="{37E18871-CDD6-4A53-A5BA-FAD4290D0ECF}" destId="{8753CC4C-62D0-4CD5-891A-B545272BAAF9}" srcOrd="3" destOrd="0" presId="urn:microsoft.com/office/officeart/2005/8/layout/hierarchy1"/>
    <dgm:cxn modelId="{7730EF5A-FDA2-488D-9746-CD0F191BECA0}" type="presParOf" srcId="{8753CC4C-62D0-4CD5-891A-B545272BAAF9}" destId="{B5997DB2-3243-4DA7-A519-58053632B730}" srcOrd="0" destOrd="0" presId="urn:microsoft.com/office/officeart/2005/8/layout/hierarchy1"/>
    <dgm:cxn modelId="{3B31818A-A028-4AF7-9FAE-FFDEC741B70B}" type="presParOf" srcId="{B5997DB2-3243-4DA7-A519-58053632B730}" destId="{20231B85-E6E8-4AAC-9C6F-1DFACF96C418}" srcOrd="0" destOrd="0" presId="urn:microsoft.com/office/officeart/2005/8/layout/hierarchy1"/>
    <dgm:cxn modelId="{D02D4629-E242-47A3-AE38-9B5BA6DD5C0B}" type="presParOf" srcId="{B5997DB2-3243-4DA7-A519-58053632B730}" destId="{B9180A29-51EB-4C80-AC47-E4F9F628DBAF}" srcOrd="1" destOrd="0" presId="urn:microsoft.com/office/officeart/2005/8/layout/hierarchy1"/>
    <dgm:cxn modelId="{7A52C0A8-1B15-489B-9E05-D5784E64C360}" type="presParOf" srcId="{8753CC4C-62D0-4CD5-891A-B545272BAAF9}" destId="{D417D77B-CF14-4CEC-852F-A8EBE3329879}" srcOrd="1" destOrd="0" presId="urn:microsoft.com/office/officeart/2005/8/layout/hierarchy1"/>
    <dgm:cxn modelId="{F00F48CC-1878-4AB4-94B0-AEEE080C7A6F}" type="presParOf" srcId="{55BD6636-9E57-468F-ACB8-8B7824CBA052}" destId="{4382A1FC-4579-479B-AF36-50980BEC80F9}" srcOrd="2" destOrd="0" presId="urn:microsoft.com/office/officeart/2005/8/layout/hierarchy1"/>
    <dgm:cxn modelId="{E9DE34E0-BA93-47BA-A1C5-35CCBA552B1D}" type="presParOf" srcId="{55BD6636-9E57-468F-ACB8-8B7824CBA052}" destId="{1AF91A2A-D067-4584-A707-9B85E34437C9}" srcOrd="3" destOrd="0" presId="urn:microsoft.com/office/officeart/2005/8/layout/hierarchy1"/>
    <dgm:cxn modelId="{4A8690F9-36D9-437D-9FBC-8B7C5C9E2704}" type="presParOf" srcId="{1AF91A2A-D067-4584-A707-9B85E34437C9}" destId="{F57FD3A6-295A-479F-8379-8C153DBAB3AC}" srcOrd="0" destOrd="0" presId="urn:microsoft.com/office/officeart/2005/8/layout/hierarchy1"/>
    <dgm:cxn modelId="{3D20AF52-B849-4DA0-93E6-9632EA05C9F3}" type="presParOf" srcId="{F57FD3A6-295A-479F-8379-8C153DBAB3AC}" destId="{3359365B-BCDD-444A-A879-1B14A587F15E}" srcOrd="0" destOrd="0" presId="urn:microsoft.com/office/officeart/2005/8/layout/hierarchy1"/>
    <dgm:cxn modelId="{50017AE5-2F0E-485A-8EE9-2791E8203624}" type="presParOf" srcId="{F57FD3A6-295A-479F-8379-8C153DBAB3AC}" destId="{9C48AE99-E47D-4B3F-B0F8-0DD44BEEDDC7}" srcOrd="1" destOrd="0" presId="urn:microsoft.com/office/officeart/2005/8/layout/hierarchy1"/>
    <dgm:cxn modelId="{4354F285-3C73-4385-BA97-A28684D893EE}" type="presParOf" srcId="{1AF91A2A-D067-4584-A707-9B85E34437C9}" destId="{31DD53F2-56E6-4424-8721-D29D5F3B9F47}" srcOrd="1" destOrd="0" presId="urn:microsoft.com/office/officeart/2005/8/layout/hierarchy1"/>
    <dgm:cxn modelId="{26F1C3DC-246D-42AD-9A26-AC7CE4C56442}" type="presParOf" srcId="{31DD53F2-56E6-4424-8721-D29D5F3B9F47}" destId="{A84E1488-CF96-48A3-9CD8-BA40A88A900F}" srcOrd="0" destOrd="0" presId="urn:microsoft.com/office/officeart/2005/8/layout/hierarchy1"/>
    <dgm:cxn modelId="{52F8C6CB-2A13-4F2F-93F9-813004FF180E}" type="presParOf" srcId="{31DD53F2-56E6-4424-8721-D29D5F3B9F47}" destId="{3439CD4F-0C65-4A7E-95DF-83F6A12F76D5}" srcOrd="1" destOrd="0" presId="urn:microsoft.com/office/officeart/2005/8/layout/hierarchy1"/>
    <dgm:cxn modelId="{DE4858AC-E467-465A-9479-0B68B70B225B}" type="presParOf" srcId="{3439CD4F-0C65-4A7E-95DF-83F6A12F76D5}" destId="{9A373EB9-C83F-4D66-A1D1-EE582C44D9A4}" srcOrd="0" destOrd="0" presId="urn:microsoft.com/office/officeart/2005/8/layout/hierarchy1"/>
    <dgm:cxn modelId="{22E97ED5-B49B-47BE-96C7-DD75EA36E9CD}" type="presParOf" srcId="{9A373EB9-C83F-4D66-A1D1-EE582C44D9A4}" destId="{065E0566-579E-4762-9FFF-B530B04DFF18}" srcOrd="0" destOrd="0" presId="urn:microsoft.com/office/officeart/2005/8/layout/hierarchy1"/>
    <dgm:cxn modelId="{80FECAC6-C7D8-446D-BECD-0CC3FC0B804C}" type="presParOf" srcId="{9A373EB9-C83F-4D66-A1D1-EE582C44D9A4}" destId="{41BFB893-2104-455A-8945-6BE68F916841}" srcOrd="1" destOrd="0" presId="urn:microsoft.com/office/officeart/2005/8/layout/hierarchy1"/>
    <dgm:cxn modelId="{49039383-F1C0-4C8F-9D29-CD008AC23148}" type="presParOf" srcId="{3439CD4F-0C65-4A7E-95DF-83F6A12F76D5}" destId="{99CB1C66-54EC-416D-9869-D5A6D0BB3E5F}" srcOrd="1" destOrd="0" presId="urn:microsoft.com/office/officeart/2005/8/layout/hierarchy1"/>
    <dgm:cxn modelId="{51F2CE04-1253-43A9-8837-369C4F68F5E6}" type="presParOf" srcId="{31DD53F2-56E6-4424-8721-D29D5F3B9F47}" destId="{1F8AC154-4F5C-4511-AD8A-915C36BB93F3}" srcOrd="2" destOrd="0" presId="urn:microsoft.com/office/officeart/2005/8/layout/hierarchy1"/>
    <dgm:cxn modelId="{81189097-4762-49DB-A600-43FAAA91C3CF}" type="presParOf" srcId="{31DD53F2-56E6-4424-8721-D29D5F3B9F47}" destId="{B2F7C2D4-0150-4A16-9B9B-6079AF387519}" srcOrd="3" destOrd="0" presId="urn:microsoft.com/office/officeart/2005/8/layout/hierarchy1"/>
    <dgm:cxn modelId="{319FED46-C327-492E-9C7D-94F60FFE5DA9}" type="presParOf" srcId="{B2F7C2D4-0150-4A16-9B9B-6079AF387519}" destId="{9BE8F189-A423-488C-A6E4-C68D502C05D9}" srcOrd="0" destOrd="0" presId="urn:microsoft.com/office/officeart/2005/8/layout/hierarchy1"/>
    <dgm:cxn modelId="{EE33419A-DF0D-4638-B99E-4C5C31174968}" type="presParOf" srcId="{9BE8F189-A423-488C-A6E4-C68D502C05D9}" destId="{CBE9E815-4E5D-4FF6-AD0F-90831B278D50}" srcOrd="0" destOrd="0" presId="urn:microsoft.com/office/officeart/2005/8/layout/hierarchy1"/>
    <dgm:cxn modelId="{7F3D2E9F-4733-441C-BECE-92FA458C208D}" type="presParOf" srcId="{9BE8F189-A423-488C-A6E4-C68D502C05D9}" destId="{774B59FC-67F2-4F2F-A67C-FDE5E985D7F0}" srcOrd="1" destOrd="0" presId="urn:microsoft.com/office/officeart/2005/8/layout/hierarchy1"/>
    <dgm:cxn modelId="{FF0B6DD4-F557-4C0D-A64C-2993D14E1747}" type="presParOf" srcId="{B2F7C2D4-0150-4A16-9B9B-6079AF387519}" destId="{0A453B5A-ADAC-4F52-9537-00C61A730F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AC154-4F5C-4511-AD8A-915C36BB93F3}">
      <dsp:nvSpPr>
        <dsp:cNvPr id="0" name=""/>
        <dsp:cNvSpPr/>
      </dsp:nvSpPr>
      <dsp:spPr>
        <a:xfrm>
          <a:off x="6348501" y="3172779"/>
          <a:ext cx="1090719" cy="519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40"/>
              </a:lnTo>
              <a:lnTo>
                <a:pt x="1090719" y="353740"/>
              </a:lnTo>
              <a:lnTo>
                <a:pt x="1090719" y="519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E1488-CF96-48A3-9CD8-BA40A88A900F}">
      <dsp:nvSpPr>
        <dsp:cNvPr id="0" name=""/>
        <dsp:cNvSpPr/>
      </dsp:nvSpPr>
      <dsp:spPr>
        <a:xfrm>
          <a:off x="5257782" y="3172779"/>
          <a:ext cx="1090719" cy="519083"/>
        </a:xfrm>
        <a:custGeom>
          <a:avLst/>
          <a:gdLst/>
          <a:ahLst/>
          <a:cxnLst/>
          <a:rect l="0" t="0" r="0" b="0"/>
          <a:pathLst>
            <a:path>
              <a:moveTo>
                <a:pt x="1090719" y="0"/>
              </a:moveTo>
              <a:lnTo>
                <a:pt x="1090719" y="353740"/>
              </a:lnTo>
              <a:lnTo>
                <a:pt x="0" y="353740"/>
              </a:lnTo>
              <a:lnTo>
                <a:pt x="0" y="519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2A1FC-4579-479B-AF36-50980BEC80F9}">
      <dsp:nvSpPr>
        <dsp:cNvPr id="0" name=""/>
        <dsp:cNvSpPr/>
      </dsp:nvSpPr>
      <dsp:spPr>
        <a:xfrm>
          <a:off x="4181868" y="1520340"/>
          <a:ext cx="2166633" cy="519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40"/>
              </a:lnTo>
              <a:lnTo>
                <a:pt x="2166633" y="353740"/>
              </a:lnTo>
              <a:lnTo>
                <a:pt x="2166633" y="519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F8CC0-7785-4484-BDC4-3EB4B40E5377}">
      <dsp:nvSpPr>
        <dsp:cNvPr id="0" name=""/>
        <dsp:cNvSpPr/>
      </dsp:nvSpPr>
      <dsp:spPr>
        <a:xfrm>
          <a:off x="1985625" y="3172779"/>
          <a:ext cx="1090719" cy="519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40"/>
              </a:lnTo>
              <a:lnTo>
                <a:pt x="1090719" y="353740"/>
              </a:lnTo>
              <a:lnTo>
                <a:pt x="1090719" y="519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8FC83-41F2-4A92-8BFA-A70EF0A0BE48}">
      <dsp:nvSpPr>
        <dsp:cNvPr id="0" name=""/>
        <dsp:cNvSpPr/>
      </dsp:nvSpPr>
      <dsp:spPr>
        <a:xfrm>
          <a:off x="894906" y="3172779"/>
          <a:ext cx="1090719" cy="519083"/>
        </a:xfrm>
        <a:custGeom>
          <a:avLst/>
          <a:gdLst/>
          <a:ahLst/>
          <a:cxnLst/>
          <a:rect l="0" t="0" r="0" b="0"/>
          <a:pathLst>
            <a:path>
              <a:moveTo>
                <a:pt x="1090719" y="0"/>
              </a:moveTo>
              <a:lnTo>
                <a:pt x="1090719" y="353740"/>
              </a:lnTo>
              <a:lnTo>
                <a:pt x="0" y="353740"/>
              </a:lnTo>
              <a:lnTo>
                <a:pt x="0" y="519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FB98F-1C2F-4E0A-9A72-EF522EA1148A}">
      <dsp:nvSpPr>
        <dsp:cNvPr id="0" name=""/>
        <dsp:cNvSpPr/>
      </dsp:nvSpPr>
      <dsp:spPr>
        <a:xfrm>
          <a:off x="1985625" y="1520340"/>
          <a:ext cx="2196243" cy="519083"/>
        </a:xfrm>
        <a:custGeom>
          <a:avLst/>
          <a:gdLst/>
          <a:ahLst/>
          <a:cxnLst/>
          <a:rect l="0" t="0" r="0" b="0"/>
          <a:pathLst>
            <a:path>
              <a:moveTo>
                <a:pt x="2196243" y="0"/>
              </a:moveTo>
              <a:lnTo>
                <a:pt x="2196243" y="353740"/>
              </a:lnTo>
              <a:lnTo>
                <a:pt x="0" y="353740"/>
              </a:lnTo>
              <a:lnTo>
                <a:pt x="0" y="519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2D0D0-65BB-4E20-9A3F-BC6C75491118}">
      <dsp:nvSpPr>
        <dsp:cNvPr id="0" name=""/>
        <dsp:cNvSpPr/>
      </dsp:nvSpPr>
      <dsp:spPr>
        <a:xfrm>
          <a:off x="3289462" y="386983"/>
          <a:ext cx="1784813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5DDAE-E923-48CE-BCC5-9EA5B716EF3C}">
      <dsp:nvSpPr>
        <dsp:cNvPr id="0" name=""/>
        <dsp:cNvSpPr/>
      </dsp:nvSpPr>
      <dsp:spPr>
        <a:xfrm>
          <a:off x="3487774" y="575380"/>
          <a:ext cx="1784813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проект</a:t>
          </a:r>
        </a:p>
      </dsp:txBody>
      <dsp:txXfrm>
        <a:off x="3487774" y="575380"/>
        <a:ext cx="1784813" cy="1133356"/>
      </dsp:txXfrm>
    </dsp:sp>
    <dsp:sp modelId="{D94EE325-EC01-4565-9B08-FD38D4B4C662}">
      <dsp:nvSpPr>
        <dsp:cNvPr id="0" name=""/>
        <dsp:cNvSpPr/>
      </dsp:nvSpPr>
      <dsp:spPr>
        <a:xfrm>
          <a:off x="569162" y="2039423"/>
          <a:ext cx="2832926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41107-B5FA-4F0E-B3DC-B5B8A50D525E}">
      <dsp:nvSpPr>
        <dsp:cNvPr id="0" name=""/>
        <dsp:cNvSpPr/>
      </dsp:nvSpPr>
      <dsp:spPr>
        <a:xfrm>
          <a:off x="767474" y="2227820"/>
          <a:ext cx="2832926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практическая часть</a:t>
          </a:r>
        </a:p>
      </dsp:txBody>
      <dsp:txXfrm>
        <a:off x="767474" y="2227820"/>
        <a:ext cx="2832926" cy="1133356"/>
      </dsp:txXfrm>
    </dsp:sp>
    <dsp:sp modelId="{42AF00F1-5339-4228-A27A-5F2968888103}">
      <dsp:nvSpPr>
        <dsp:cNvPr id="0" name=""/>
        <dsp:cNvSpPr/>
      </dsp:nvSpPr>
      <dsp:spPr>
        <a:xfrm>
          <a:off x="2499" y="3691862"/>
          <a:ext cx="1784813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1D961-CA55-4B1A-B7B8-09AE6B296E56}">
      <dsp:nvSpPr>
        <dsp:cNvPr id="0" name=""/>
        <dsp:cNvSpPr/>
      </dsp:nvSpPr>
      <dsp:spPr>
        <a:xfrm>
          <a:off x="200812" y="3880259"/>
          <a:ext cx="1784813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изучение творчества</a:t>
          </a:r>
        </a:p>
      </dsp:txBody>
      <dsp:txXfrm>
        <a:off x="200812" y="3880259"/>
        <a:ext cx="1784813" cy="1133356"/>
      </dsp:txXfrm>
    </dsp:sp>
    <dsp:sp modelId="{20231B85-E6E8-4AAC-9C6F-1DFACF96C418}">
      <dsp:nvSpPr>
        <dsp:cNvPr id="0" name=""/>
        <dsp:cNvSpPr/>
      </dsp:nvSpPr>
      <dsp:spPr>
        <a:xfrm>
          <a:off x="2183938" y="3691862"/>
          <a:ext cx="1784813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80A29-51EB-4C80-AC47-E4F9F628DBAF}">
      <dsp:nvSpPr>
        <dsp:cNvPr id="0" name=""/>
        <dsp:cNvSpPr/>
      </dsp:nvSpPr>
      <dsp:spPr>
        <a:xfrm>
          <a:off x="2382250" y="3880259"/>
          <a:ext cx="1784813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освоение программы </a:t>
          </a:r>
          <a:r>
            <a:rPr lang="en-US" sz="1700" kern="1200"/>
            <a:t>CorelDraw</a:t>
          </a:r>
          <a:endParaRPr lang="ru-RU" sz="1700" kern="1200"/>
        </a:p>
      </dsp:txBody>
      <dsp:txXfrm>
        <a:off x="2382250" y="3880259"/>
        <a:ext cx="1784813" cy="1133356"/>
      </dsp:txXfrm>
    </dsp:sp>
    <dsp:sp modelId="{3359365B-BCDD-444A-A879-1B14A587F15E}">
      <dsp:nvSpPr>
        <dsp:cNvPr id="0" name=""/>
        <dsp:cNvSpPr/>
      </dsp:nvSpPr>
      <dsp:spPr>
        <a:xfrm>
          <a:off x="4902428" y="2039423"/>
          <a:ext cx="2892146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8AE99-E47D-4B3F-B0F8-0DD44BEEDDC7}">
      <dsp:nvSpPr>
        <dsp:cNvPr id="0" name=""/>
        <dsp:cNvSpPr/>
      </dsp:nvSpPr>
      <dsp:spPr>
        <a:xfrm>
          <a:off x="5100741" y="2227820"/>
          <a:ext cx="2892146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творческая часть</a:t>
          </a:r>
        </a:p>
      </dsp:txBody>
      <dsp:txXfrm>
        <a:off x="5100741" y="2227820"/>
        <a:ext cx="2892146" cy="1133356"/>
      </dsp:txXfrm>
    </dsp:sp>
    <dsp:sp modelId="{065E0566-579E-4762-9FFF-B530B04DFF18}">
      <dsp:nvSpPr>
        <dsp:cNvPr id="0" name=""/>
        <dsp:cNvSpPr/>
      </dsp:nvSpPr>
      <dsp:spPr>
        <a:xfrm>
          <a:off x="4365376" y="3691862"/>
          <a:ext cx="1784813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B893-2104-455A-8945-6BE68F916841}">
      <dsp:nvSpPr>
        <dsp:cNvPr id="0" name=""/>
        <dsp:cNvSpPr/>
      </dsp:nvSpPr>
      <dsp:spPr>
        <a:xfrm>
          <a:off x="4563688" y="3880259"/>
          <a:ext cx="1784813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создание рисунка</a:t>
          </a:r>
        </a:p>
      </dsp:txBody>
      <dsp:txXfrm>
        <a:off x="4563688" y="3880259"/>
        <a:ext cx="1784813" cy="1133356"/>
      </dsp:txXfrm>
    </dsp:sp>
    <dsp:sp modelId="{CBE9E815-4E5D-4FF6-AD0F-90831B278D50}">
      <dsp:nvSpPr>
        <dsp:cNvPr id="0" name=""/>
        <dsp:cNvSpPr/>
      </dsp:nvSpPr>
      <dsp:spPr>
        <a:xfrm>
          <a:off x="6546814" y="3691862"/>
          <a:ext cx="1784813" cy="1133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B59FC-67F2-4F2F-A67C-FDE5E985D7F0}">
      <dsp:nvSpPr>
        <dsp:cNvPr id="0" name=""/>
        <dsp:cNvSpPr/>
      </dsp:nvSpPr>
      <dsp:spPr>
        <a:xfrm>
          <a:off x="6745127" y="3880259"/>
          <a:ext cx="1784813" cy="113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музыкальное сопровождение, поэзия</a:t>
          </a:r>
        </a:p>
      </dsp:txBody>
      <dsp:txXfrm>
        <a:off x="6745127" y="3880259"/>
        <a:ext cx="1784813" cy="113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04E64-8BFE-42C1-98D3-5A402329AECF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E85C-D63A-44A9-B0EF-BD23271E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E85C-D63A-44A9-B0EF-BD23271E36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7DC8-CD09-4918-A29A-E219489F0409}" type="datetimeFigureOut">
              <a:rPr lang="ru-RU" smtClean="0"/>
              <a:pPr/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EF40-B043-4B0B-8CAA-36EBFCAAD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2\Desktop\&#1051;&#1072;&#1075;&#1077;&#1088;&#1100;%20&#1087;&#1088;&#1086;&#1077;&#1082;&#1090;\&#1086;&#1087;-&#1072;&#1088;&#1090;%20&#1082;&#1086;&#1088;&#1077;&#1083;%20&#1076;&#1088;&#1072;&#1074;\&#1050;&#1091;&#1079;&#1085;&#1077;&#1094;&#1086;&#1074;&#1072;%20&#1044;&#1072;&#1096;&#1072;\Terpsichor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2525412"/>
            <a:ext cx="9649072" cy="9677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2664" cy="3314799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effectLst>
                  <a:outerShdw blurRad="50800" dist="50800" dir="5400000" algn="ctr" rotWithShape="0">
                    <a:srgbClr val="C00000"/>
                  </a:outerShdw>
                </a:effectLst>
              </a:rPr>
              <a:t>РИСОВАТЬ – ЗНАЧИТ ОБМАНЫВАТЬ</a:t>
            </a:r>
            <a:endParaRPr lang="ru-RU" sz="9600" b="1" dirty="0">
              <a:effectLst>
                <a:outerShdw blurRad="50800" dist="50800" dir="5400000" algn="ctr" rotWithShape="0">
                  <a:srgbClr val="C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41168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Руководители проекта:</a:t>
            </a:r>
          </a:p>
          <a:p>
            <a:pPr algn="ctr"/>
            <a:r>
              <a:rPr lang="ru-RU" sz="2400" b="1" dirty="0" smtClean="0"/>
              <a:t>Доронина Лариса Геннадьевна, учитель ИЗО МОУ СОШ №8</a:t>
            </a:r>
          </a:p>
          <a:p>
            <a:pPr algn="ctr"/>
            <a:r>
              <a:rPr lang="ru-RU" sz="2400" b="1" dirty="0" smtClean="0"/>
              <a:t>Шумкова Оксана Алексеевна, учитель информатики МОУ СОШ №8</a:t>
            </a:r>
            <a:endParaRPr lang="ru-RU" sz="2400" b="1" dirty="0"/>
          </a:p>
        </p:txBody>
      </p:sp>
      <p:pic>
        <p:nvPicPr>
          <p:cNvPr id="6" name="Terpsich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\Desktop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9632"/>
            <a:ext cx="9144000" cy="95330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\Desktop\дв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Оп-арт на асфальте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2\Desktop\асфаль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836712"/>
            <a:ext cx="9396536" cy="70474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2\Desktop\асфаль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531440"/>
            <a:ext cx="8064896" cy="830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2\Desktop\асфальт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528"/>
            <a:ext cx="9144000" cy="870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2\Desktop\асфальт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38"/>
            <a:ext cx="9144000" cy="714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\Desktop\Лагерь проект\урок оптические илюзии\геометрические фигуры\farka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8496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ГЕОМЕТРИЧЕСКИЕ ФИГУРЫ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2\Desktop\Лагерь проект\урок оптические илюзии\геометрические фигуры\farkas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243408"/>
            <a:ext cx="7920880" cy="7368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2\Desktop\Лагерь проект\урок оптические илюзии\геометрические фигуры\farka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08712" cy="699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иллюзия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0"/>
            <a:ext cx="9478178" cy="6983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Движущиеся иллюзии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3" y="-459433"/>
            <a:ext cx="9468544" cy="94964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Цель проекта :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Дать общее представление современном виде  изобразительного искусства ОП-АРТ, его течениях  и о роли которую он оказал на развитие изобразительного искусства.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Задачи: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sym typeface="Wingdings"/>
              </a:rPr>
              <a:t>1. </a:t>
            </a: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познакомится  с интересным видом изобразительного искусства,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использовав методику изображения создать графические работы маркером ;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2. освоить программу компьютерной графики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</a:t>
            </a:r>
            <a:r>
              <a:rPr lang="ru-RU" sz="31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Corel</a:t>
            </a: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DRAW; 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3. </a:t>
            </a: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использовав методику изображения в </a:t>
            </a:r>
            <a:r>
              <a:rPr lang="ru-RU" sz="31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Corel</a:t>
            </a: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DRAW, создать графические работы;</a:t>
            </a: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1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4. </a:t>
            </a:r>
            <a:r>
              <a:rPr lang="ru-RU" sz="31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умение анализировать свои работы.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2\Desktop\иллюзи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84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2\Desktop\иллюзия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887158"/>
            <a:ext cx="9793088" cy="993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932134"/>
            <a:ext cx="9937104" cy="9966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36104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Уже давно была замечена удивительная особенность эстетической деятельности, которая заключается в том, что в художественном творчестве не столько повторяется, сколько преодолевается внутренний и внешний космос человека.</a:t>
            </a:r>
            <a:r>
              <a:rPr lang="ru-RU" sz="6000" dirty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6000" dirty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endParaRPr lang="ru-RU" dirty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Денисов Алексей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256584"/>
          </a:xfrm>
        </p:spPr>
        <p:txBody>
          <a:bodyPr>
            <a:normAutofit fontScale="77500" lnSpcReduction="20000"/>
          </a:bodyPr>
          <a:lstStyle/>
          <a:p>
            <a:pPr indent="17463" algn="ctr">
              <a:buNone/>
            </a:pPr>
            <a:r>
              <a:rPr lang="ru-RU" sz="3100" dirty="0"/>
              <a:t>Что такое ИСКУССТВО? - </a:t>
            </a:r>
            <a:br>
              <a:rPr lang="ru-RU" sz="3100" dirty="0"/>
            </a:br>
            <a:r>
              <a:rPr lang="ru-RU" sz="3100" dirty="0"/>
              <a:t>Абстракция смысла;</a:t>
            </a:r>
            <a:br>
              <a:rPr lang="ru-RU" sz="3100" dirty="0"/>
            </a:br>
            <a:r>
              <a:rPr lang="ru-RU" sz="3100" dirty="0"/>
              <a:t>На холсте – пыль дождя,</a:t>
            </a:r>
            <a:br>
              <a:rPr lang="ru-RU" sz="3100" dirty="0"/>
            </a:br>
            <a:r>
              <a:rPr lang="ru-RU" sz="3100" dirty="0"/>
              <a:t>Что в пространстве повисла,</a:t>
            </a:r>
            <a:br>
              <a:rPr lang="ru-RU" sz="3100" dirty="0"/>
            </a:br>
            <a:r>
              <a:rPr lang="ru-RU" sz="3100" dirty="0"/>
              <a:t>На экране – душа, </a:t>
            </a:r>
            <a:br>
              <a:rPr lang="ru-RU" sz="3100" dirty="0"/>
            </a:br>
            <a:r>
              <a:rPr lang="ru-RU" sz="3100" dirty="0"/>
              <a:t>Наизнанку раскрыта,</a:t>
            </a:r>
            <a:br>
              <a:rPr lang="ru-RU" sz="3100" dirty="0"/>
            </a:br>
            <a:r>
              <a:rPr lang="ru-RU" sz="3100" dirty="0"/>
              <a:t>А в стихах – </a:t>
            </a:r>
            <a:r>
              <a:rPr lang="ru-RU" sz="3100" dirty="0" err="1"/>
              <a:t>мыслесвязь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Без остатка излита …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Много нас, кто к искусству</a:t>
            </a:r>
            <a:br>
              <a:rPr lang="ru-RU" sz="3100" dirty="0"/>
            </a:br>
            <a:r>
              <a:rPr lang="ru-RU" sz="3100" dirty="0"/>
              <a:t>Прикоснуться стремится,</a:t>
            </a:r>
            <a:br>
              <a:rPr lang="ru-RU" sz="3100" dirty="0"/>
            </a:br>
            <a:r>
              <a:rPr lang="ru-RU" sz="3100" dirty="0"/>
              <a:t>Окунуться, раскрыться</a:t>
            </a:r>
            <a:br>
              <a:rPr lang="ru-RU" sz="3100" dirty="0"/>
            </a:br>
            <a:r>
              <a:rPr lang="ru-RU" sz="3100" dirty="0"/>
              <a:t>И, быть может, забыться…</a:t>
            </a:r>
            <a:br>
              <a:rPr lang="ru-RU" sz="3100" dirty="0"/>
            </a:br>
            <a:r>
              <a:rPr lang="ru-RU" sz="3100" dirty="0"/>
              <a:t>Но не всякому это, увы, </a:t>
            </a:r>
            <a:r>
              <a:rPr lang="ru-RU" sz="3100" dirty="0" smtClean="0"/>
              <a:t>удается</a:t>
            </a:r>
            <a:r>
              <a:rPr lang="ru-RU" sz="3100" dirty="0"/>
              <a:t> </a:t>
            </a:r>
            <a:r>
              <a:rPr lang="ru-RU" sz="3100" dirty="0" smtClean="0"/>
              <a:t>…</a:t>
            </a:r>
            <a:endParaRPr lang="ru-RU" sz="3100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2\Desktop\ле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995936" cy="56442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кошкаАлекс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04456" cy="3035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2\Desktop\койет Алекс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017218" cy="3845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д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888432" cy="504454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349280" cy="1143000"/>
          </a:xfrm>
        </p:spPr>
        <p:txBody>
          <a:bodyPr/>
          <a:lstStyle/>
          <a:p>
            <a:r>
              <a:rPr lang="ru-RU" dirty="0" smtClean="0"/>
              <a:t>Кузнецова Дарья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5905462"/>
            <a:ext cx="4038600" cy="1905075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i="1" dirty="0" smtClean="0"/>
              <a:t>«Лошадь». </a:t>
            </a:r>
            <a:r>
              <a:rPr lang="ru-RU" i="1" dirty="0" err="1" smtClean="0"/>
              <a:t>В.Вазарели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495800" cy="558924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dirty="0"/>
              <a:t>Что есть полоски бересты,</a:t>
            </a:r>
          </a:p>
          <a:p>
            <a:pPr algn="ctr">
              <a:buNone/>
            </a:pPr>
            <a:r>
              <a:rPr lang="ru-RU" sz="5100" dirty="0"/>
              <a:t>Разбросанные перед нами?</a:t>
            </a:r>
          </a:p>
          <a:p>
            <a:pPr algn="ctr">
              <a:buNone/>
            </a:pPr>
            <a:r>
              <a:rPr lang="ru-RU" sz="5100" dirty="0"/>
              <a:t>Они </a:t>
            </a:r>
            <a:r>
              <a:rPr lang="ru-RU" sz="5100" dirty="0" smtClean="0"/>
              <a:t>- </a:t>
            </a:r>
            <a:r>
              <a:rPr lang="ru-RU" sz="5100" dirty="0"/>
              <a:t>как чистые листы,</a:t>
            </a:r>
          </a:p>
          <a:p>
            <a:pPr algn="ctr">
              <a:buNone/>
            </a:pPr>
            <a:r>
              <a:rPr lang="ru-RU" sz="5100" dirty="0"/>
              <a:t>Украшенные письменами.</a:t>
            </a:r>
          </a:p>
          <a:p>
            <a:pPr algn="ctr">
              <a:buNone/>
            </a:pPr>
            <a:r>
              <a:rPr lang="ru-RU" sz="5100" dirty="0"/>
              <a:t>Из тех рисунков и значков</a:t>
            </a:r>
          </a:p>
          <a:p>
            <a:pPr algn="ctr">
              <a:buNone/>
            </a:pPr>
            <a:r>
              <a:rPr lang="ru-RU" sz="5100" dirty="0"/>
              <a:t>К нам, в нашу жизнь, под наши своды</a:t>
            </a:r>
          </a:p>
          <a:p>
            <a:pPr algn="ctr">
              <a:buNone/>
            </a:pPr>
            <a:r>
              <a:rPr lang="ru-RU" sz="5100" dirty="0"/>
              <a:t>Врывается из тьмы веков</a:t>
            </a:r>
          </a:p>
          <a:p>
            <a:pPr algn="ctr">
              <a:buNone/>
            </a:pPr>
            <a:r>
              <a:rPr lang="ru-RU" sz="5100" dirty="0"/>
              <a:t>Исповедальный крик природы.</a:t>
            </a:r>
          </a:p>
          <a:p>
            <a:pPr algn="ctr">
              <a:buNone/>
            </a:pPr>
            <a:r>
              <a:rPr lang="ru-RU" sz="5100" dirty="0"/>
              <a:t>Непраздным опытом полна,</a:t>
            </a:r>
          </a:p>
          <a:p>
            <a:pPr algn="ctr">
              <a:buNone/>
            </a:pPr>
            <a:r>
              <a:rPr lang="ru-RU" sz="5100" dirty="0"/>
              <a:t>Она тот крик в листы заносит,</a:t>
            </a:r>
          </a:p>
          <a:p>
            <a:pPr algn="ctr">
              <a:buNone/>
            </a:pPr>
            <a:r>
              <a:rPr lang="ru-RU" sz="5100" dirty="0"/>
              <a:t>И что-то все твердит она:</a:t>
            </a:r>
          </a:p>
          <a:p>
            <a:pPr algn="ctr">
              <a:buNone/>
            </a:pPr>
            <a:r>
              <a:rPr lang="ru-RU" sz="5100" dirty="0"/>
              <a:t>Предупреждает или просит</a:t>
            </a:r>
            <a:r>
              <a:rPr lang="ru-RU" sz="5100" dirty="0" smtClean="0"/>
              <a:t>?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3800" i="1" dirty="0" smtClean="0"/>
              <a:t>Булат Окуджава</a:t>
            </a:r>
            <a:endParaRPr lang="ru-RU" sz="3800" i="1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2\Desktop\лоша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49080"/>
            <a:ext cx="2895600" cy="22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0"/>
                            </p:stCondLst>
                            <p:childTnLst>
                              <p:par>
                                <p:cTn id="8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2\Desktop\балеринаДар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2880320" cy="3873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2\Desktop\шары Дар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4224629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spc="150" dirty="0"/>
              <a:t>Вот так подкатит к горлу ком, </a:t>
            </a:r>
            <a:br>
              <a:rPr lang="ru-RU" sz="2800" b="1" spc="150" dirty="0"/>
            </a:br>
            <a:r>
              <a:rPr lang="ru-RU" sz="2800" b="1" spc="150" dirty="0"/>
              <a:t>Заноет что-то под ключицей. </a:t>
            </a:r>
            <a:br>
              <a:rPr lang="ru-RU" sz="2800" b="1" spc="150" dirty="0"/>
            </a:br>
            <a:r>
              <a:rPr lang="ru-RU" sz="2800" b="1" spc="150" dirty="0"/>
              <a:t>И тут же тонким коготком</a:t>
            </a:r>
            <a:br>
              <a:rPr lang="ru-RU" sz="2800" b="1" spc="150" dirty="0"/>
            </a:br>
            <a:r>
              <a:rPr lang="ru-RU" sz="2800" b="1" spc="150" dirty="0"/>
              <a:t>Творенье в душу </a:t>
            </a:r>
            <a:r>
              <a:rPr lang="ru-RU" sz="2800" b="1" spc="150" dirty="0" smtClean="0"/>
              <a:t>постучится.</a:t>
            </a:r>
            <a:endParaRPr lang="ru-RU" sz="2800" spc="150" dirty="0"/>
          </a:p>
        </p:txBody>
      </p:sp>
      <p:pic>
        <p:nvPicPr>
          <p:cNvPr id="2050" name="Picture 2" descr="C:\Users\2\Desktop\изгибыДар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4807555" cy="3015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Кондрашина</a:t>
            </a:r>
            <a:r>
              <a:rPr lang="ru-RU" dirty="0" smtClean="0"/>
              <a:t> Мария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23928" y="1503745"/>
            <a:ext cx="485452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Весеннее  солнце идет вслед за нами,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Гран-при полосатых  счастливейших дней,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дожидаясь,  рисуем мечтанья,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Веселой полоской на чистом листе.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2\Desktop\м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34968"/>
            <a:ext cx="3744416" cy="50428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820472" cy="782960"/>
          </a:xfrm>
        </p:spPr>
        <p:txBody>
          <a:bodyPr>
            <a:normAutofit/>
          </a:bodyPr>
          <a:lstStyle/>
          <a:p>
            <a:r>
              <a:rPr lang="ru-RU" dirty="0" smtClean="0"/>
              <a:t>«Лампочка»     «Шахматная фигура»</a:t>
            </a:r>
            <a:endParaRPr lang="ru-RU" dirty="0"/>
          </a:p>
        </p:txBody>
      </p:sp>
      <p:pic>
        <p:nvPicPr>
          <p:cNvPr id="3" name="Рисунок 2" descr="DSCN5199"/>
          <p:cNvPicPr/>
          <p:nvPr/>
        </p:nvPicPr>
        <p:blipFill>
          <a:blip r:embed="rId2" cstate="print"/>
          <a:srcRect l="8000" r="3055" b="4053"/>
          <a:stretch>
            <a:fillRect/>
          </a:stretch>
        </p:blipFill>
        <p:spPr bwMode="auto">
          <a:xfrm>
            <a:off x="467544" y="476672"/>
            <a:ext cx="329565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Documents and Settings\Admin\Рабочий стол\Лагерь проект\Творческая группа\Кондрашина Маша\Шахмата Кондрашина МАрия 3 школа 10 класс.bmp"/>
          <p:cNvPicPr/>
          <p:nvPr/>
        </p:nvPicPr>
        <p:blipFill>
          <a:blip r:embed="rId3" cstate="print"/>
          <a:srcRect l="3423" r="7027" b="3888"/>
          <a:stretch>
            <a:fillRect/>
          </a:stretch>
        </p:blipFill>
        <p:spPr bwMode="auto">
          <a:xfrm>
            <a:off x="4499992" y="476672"/>
            <a:ext cx="354330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12931"/>
            <a:ext cx="9144000" cy="9170932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23528" y="332656"/>
          <a:ext cx="85324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3136"/>
            <a:ext cx="8229600" cy="1143000"/>
          </a:xfrm>
        </p:spPr>
        <p:txBody>
          <a:bodyPr/>
          <a:lstStyle/>
          <a:p>
            <a:r>
              <a:rPr lang="ru-RU" dirty="0" smtClean="0"/>
              <a:t>«Милая акула»</a:t>
            </a:r>
            <a:endParaRPr lang="ru-RU" dirty="0"/>
          </a:p>
        </p:txBody>
      </p:sp>
      <p:pic>
        <p:nvPicPr>
          <p:cNvPr id="3074" name="Picture 2" descr="C:\Users\2\Desktop\акулаМ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264960" cy="3314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888432" cy="1143000"/>
          </a:xfrm>
        </p:spPr>
        <p:txBody>
          <a:bodyPr/>
          <a:lstStyle/>
          <a:p>
            <a:r>
              <a:rPr lang="ru-RU" dirty="0" err="1" smtClean="0"/>
              <a:t>Бруев</a:t>
            </a:r>
            <a:r>
              <a:rPr lang="ru-RU" dirty="0" smtClean="0"/>
              <a:t> Дмитрий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04664"/>
            <a:ext cx="4316288" cy="6048672"/>
          </a:xfrm>
        </p:spPr>
        <p:txBody>
          <a:bodyPr>
            <a:normAutofit fontScale="77500" lnSpcReduction="20000"/>
          </a:bodyPr>
          <a:lstStyle/>
          <a:p>
            <a:pPr indent="17463" algn="ctr">
              <a:buNone/>
            </a:pPr>
            <a:r>
              <a:rPr lang="ru-RU" dirty="0"/>
              <a:t>Склонился ты, и </a:t>
            </a:r>
            <a:r>
              <a:rPr lang="ru-RU" dirty="0" smtClean="0"/>
              <a:t>ждёшь </a:t>
            </a:r>
            <a:r>
              <a:rPr lang="ru-RU" dirty="0"/>
              <a:t>подрамник, </a:t>
            </a:r>
            <a:br>
              <a:rPr lang="ru-RU" dirty="0"/>
            </a:br>
            <a:r>
              <a:rPr lang="ru-RU" dirty="0"/>
              <a:t>Дрожит легонько кисть в руке, </a:t>
            </a:r>
            <a:br>
              <a:rPr lang="ru-RU" dirty="0"/>
            </a:br>
            <a:r>
              <a:rPr lang="ru-RU" dirty="0"/>
              <a:t>Твой напряжённый взгляд направлен</a:t>
            </a:r>
            <a:br>
              <a:rPr lang="ru-RU" dirty="0"/>
            </a:br>
            <a:r>
              <a:rPr lang="ru-RU" dirty="0"/>
              <a:t>На закорючку в уголке.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Взмах! Закорючка разрастётся, </a:t>
            </a:r>
            <a:br>
              <a:rPr lang="ru-RU" dirty="0"/>
            </a:br>
            <a:r>
              <a:rPr lang="ru-RU" dirty="0"/>
              <a:t>И хлынет солнце на поля, </a:t>
            </a:r>
            <a:br>
              <a:rPr lang="ru-RU" dirty="0"/>
            </a:br>
            <a:r>
              <a:rPr lang="ru-RU" dirty="0"/>
              <a:t>Под смелой кистью встрепенётся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разнарядится</a:t>
            </a:r>
            <a:r>
              <a:rPr lang="ru-RU" dirty="0"/>
              <a:t> земля.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там и птицы защебечут, </a:t>
            </a:r>
            <a:br>
              <a:rPr lang="ru-RU" dirty="0"/>
            </a:br>
            <a:r>
              <a:rPr lang="ru-RU" dirty="0"/>
              <a:t>Запахнут яблони в саду, </a:t>
            </a:r>
            <a:br>
              <a:rPr lang="ru-RU" dirty="0"/>
            </a:br>
            <a:r>
              <a:rPr lang="ru-RU" dirty="0"/>
              <a:t>А на дворе настанет вечер. </a:t>
            </a:r>
            <a:br>
              <a:rPr lang="ru-RU" dirty="0"/>
            </a:br>
            <a:r>
              <a:rPr lang="ru-RU" dirty="0"/>
              <a:t>И я позвать тебя приду.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Как </a:t>
            </a:r>
            <a:r>
              <a:rPr lang="ru-RU" dirty="0"/>
              <a:t>сладок он, успех творенья! </a:t>
            </a:r>
            <a:br>
              <a:rPr lang="ru-RU" dirty="0"/>
            </a:br>
            <a:r>
              <a:rPr lang="ru-RU" dirty="0"/>
              <a:t>Две радости в сердца влилось. </a:t>
            </a:r>
            <a:br>
              <a:rPr lang="ru-RU" dirty="0"/>
            </a:br>
            <a:r>
              <a:rPr lang="ru-RU" dirty="0"/>
              <a:t>Ведь у меня – стихотворенье, </a:t>
            </a:r>
            <a:br>
              <a:rPr lang="ru-RU" dirty="0"/>
            </a:br>
            <a:r>
              <a:rPr lang="ru-RU" dirty="0"/>
              <a:t>И тоже, вроде, удалось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2\Desktop\д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09598"/>
            <a:ext cx="3816424" cy="535477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\Desktop\рукиД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3"/>
            <a:ext cx="4032448" cy="3555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C:\Users\2\Desktop\кошкаД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4893642" cy="3496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614392" cy="1470025"/>
          </a:xfrm>
        </p:spPr>
        <p:txBody>
          <a:bodyPr/>
          <a:lstStyle/>
          <a:p>
            <a:r>
              <a:rPr lang="ru-RU" dirty="0" smtClean="0"/>
              <a:t>Полянина Светлана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11960" y="1772816"/>
            <a:ext cx="43243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Искусство - венец познанья,</a:t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злом и страстью торжество;</a:t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нем свет на все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созданье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нем - божество!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2\Desktop\св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16424" cy="51074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520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038600" cy="3033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8219256" cy="30963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«Резкие черно-белые контрасты, невыносимая вибрация дополнительных цветов, мерцание ритмических сеток и меняющихся структур, оптический кинетизм пластических компонентов  – все физические явления наличествуют в наших работах; отныне их роль  – не творить чудо, не погружать нас в сладостную меланхолию, а стимулировать, возбуждать в нас дикое </a:t>
            </a:r>
            <a:r>
              <a:rPr lang="ru-RU" dirty="0" smtClean="0"/>
              <a:t>веселье».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Вывод:</a:t>
            </a:r>
            <a:br>
              <a:rPr lang="ru-RU" sz="3100" b="1" dirty="0" smtClean="0"/>
            </a:br>
            <a:r>
              <a:rPr lang="ru-RU" sz="3100" b="1" dirty="0" smtClean="0"/>
              <a:t>Мы считаем, что для зрителя в этом искусстве нет ничего сложного. Живописцы и графики, черпая идеи у ученых, ставят и выполняют очень простую и древнюю художественную задачу - создать оптическую иллюзию.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15816" y="3284984"/>
            <a:ext cx="4086055" cy="37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вселенной людских понятий,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вселенной их жизни и нужд -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Бесконечность восприятий,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каждого свой путь.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не видишь, что видят другие,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не видят, что видишь ты.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 нас любовь, и планы такие,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никогда не завянут цветы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38431"/>
            <a:ext cx="9468544" cy="94964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32656"/>
            <a:ext cx="5148064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- </a:t>
            </a:r>
            <a:r>
              <a:rPr lang="ru-RU" sz="32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Это не поможет! – сказала она – Нельзя поверить в невозможное!</a:t>
            </a:r>
            <a:r>
              <a:rPr lang="ru-RU" sz="32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</a:br>
            <a:r>
              <a:rPr lang="ru-RU" sz="32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- Просто у тебя мало опыта, - заметила королева. – В твоем возрасте я уделяла этому полчаса каждый день! В иные дни я успевала поверить в десяток невозможностей до завтрака</a:t>
            </a:r>
            <a:endParaRPr lang="ru-RU" sz="3200" dirty="0" smtClean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903893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Льюис Кэрролл, «Алиса в зазеркалье» </a:t>
            </a:r>
            <a:endParaRPr lang="ru-RU" sz="2800" i="1" dirty="0"/>
          </a:p>
        </p:txBody>
      </p:sp>
      <p:pic>
        <p:nvPicPr>
          <p:cNvPr id="1026" name="Picture 2" descr="C:\Users\2\Desktop\льюи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779912" cy="5116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12931"/>
            <a:ext cx="9144000" cy="9170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56992"/>
            <a:ext cx="8280920" cy="1800200"/>
          </a:xfrm>
          <a:noFill/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/>
              <a:t>"Рисовать – значит обманывать"</a:t>
            </a:r>
            <a:br>
              <a:rPr lang="ru-RU" sz="3200" b="1" dirty="0" smtClean="0"/>
            </a:br>
            <a:r>
              <a:rPr lang="ru-RU" sz="3200" b="1" dirty="0" smtClean="0"/>
              <a:t>– эти слова М.К. </a:t>
            </a:r>
            <a:r>
              <a:rPr lang="ru-RU" sz="3200" b="1" dirty="0" err="1" smtClean="0"/>
              <a:t>Эшера</a:t>
            </a:r>
            <a:r>
              <a:rPr lang="ru-RU" sz="3200" b="1" dirty="0" smtClean="0"/>
              <a:t> исполнены глубокого смысла. Искусство, о котором сегодня пойдет речь, дает почувствовать масштабы этого обмана.</a:t>
            </a:r>
            <a:br>
              <a:rPr lang="ru-RU" sz="3200" b="1" dirty="0" smtClean="0"/>
            </a:br>
            <a:r>
              <a:rPr lang="ru-RU" sz="3200" b="1" dirty="0" smtClean="0"/>
              <a:t>Из всех существующих иллюзий это искусство на наш взгляд, пожалуй, самое завораживающее. Те фокусы, которое оно вытворяет с нашим воображением, и та игривость, с которой оно смущает человеческую душу, делает его особенно увлекательными. </a:t>
            </a:r>
            <a:br>
              <a:rPr lang="ru-RU" sz="3200" b="1" dirty="0" smtClean="0"/>
            </a:br>
            <a:r>
              <a:rPr lang="ru-RU" sz="3200" b="1" dirty="0" smtClean="0"/>
              <a:t> </a:t>
            </a:r>
            <a:br>
              <a:rPr lang="ru-RU" sz="3200" b="1" dirty="0" smtClean="0"/>
            </a:br>
            <a:r>
              <a:rPr lang="ru-RU" sz="3200" b="1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259" y="0"/>
            <a:ext cx="95112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.</a:t>
            </a:r>
            <a:r>
              <a:rPr lang="ru-RU" sz="32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ОП-АРТ (англ. </a:t>
            </a:r>
            <a:r>
              <a:rPr lang="ru-RU" sz="32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optical</a:t>
            </a:r>
            <a:r>
              <a:rPr lang="ru-RU" sz="32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art</a:t>
            </a:r>
            <a:r>
              <a:rPr lang="ru-RU" sz="32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  – оптическое искусство)  – художественное течение второй половины 20 века, использующее различные зрительные иллюзии, основанные на особенностях восприятия плоских и пространственных фигур</a:t>
            </a:r>
            <a:endParaRPr lang="ru-RU" sz="3200" b="1" dirty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252536" y="3859014"/>
            <a:ext cx="98024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Оптическое искусство—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искусство оптических иллюзий, опирающееся на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особенности визуального восприятия.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 оп-арта  – обмануть глаз,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спровоцировать его на ложную реакцию, вызвать образ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"несуществующий".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\Desktop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91880"/>
            <a:ext cx="9144000" cy="11954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Оп-арта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Виктор </a:t>
            </a:r>
            <a:r>
              <a:rPr lang="ru-RU" dirty="0" err="1" smtClean="0"/>
              <a:t>Вазарели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(</a:t>
            </a:r>
            <a:r>
              <a:rPr lang="ru-RU" i="1" dirty="0"/>
              <a:t>1908-1997</a:t>
            </a:r>
            <a:r>
              <a:rPr lang="ru-RU" i="1" dirty="0" smtClean="0"/>
              <a:t>)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"Моя цель  – внедрить пластическое сознание в повседневную </a:t>
            </a:r>
            <a:r>
              <a:rPr lang="ru-RU" sz="4400" b="1" dirty="0" smtClean="0">
                <a:solidFill>
                  <a:srgbClr val="7030A0"/>
                </a:solidFill>
              </a:rPr>
              <a:t>жизнь».</a:t>
            </a:r>
            <a:endParaRPr lang="ru-RU" sz="4400" b="1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2\Desktop\вазар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697287" cy="450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esktop\час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1152525"/>
            <a:ext cx="9163050" cy="916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9336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Оп-арт в интерьере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+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332</Words>
  <Application>Microsoft Office PowerPoint</Application>
  <PresentationFormat>Экран (4:3)</PresentationFormat>
  <Paragraphs>64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РИСОВАТЬ – ЗНАЧИТ ОБМАНЫВАТЬ</vt:lpstr>
      <vt:lpstr>Цель проекта : Дать общее представление современном виде  изобразительного искусства ОП-АРТ, его течениях  и о роли которую он оказал на развитие изобразительного искусства. Задачи: 1. познакомится  с интересным видом изобразительного искусства, использовав методику изображения создать графические работы маркером ;  2. освоить программу компьютерной графики Corel DRAW;  3. использовав методику изображения в Corel DRAW, создать графические работы; 4. умение анализировать свои работы.       </vt:lpstr>
      <vt:lpstr>Слайд 3</vt:lpstr>
      <vt:lpstr>Слайд 4</vt:lpstr>
      <vt:lpstr>"Рисовать – значит обманывать" – эти слова М.К. Эшера исполнены глубокого смысла. Искусство, о котором сегодня пойдет речь, дает почувствовать масштабы этого обмана. Из всех существующих иллюзий это искусство на наш взгляд, пожалуй, самое завораживающее. Те фокусы, которое оно вытворяет с нашим воображением, и та игривость, с которой оно смущает человеческую душу, делает его особенно увлекательными.        </vt:lpstr>
      <vt:lpstr>.ОП-АРТ (англ. optical art  – оптическое искусство)  – художественное течение второй половины 20 века, использующее различные зрительные иллюзии, основанные на особенностях восприятия плоских и пространственных фигур</vt:lpstr>
      <vt:lpstr>Представители Оп-арта</vt:lpstr>
      <vt:lpstr>Оп-арт в интерьере</vt:lpstr>
      <vt:lpstr>Слайд 9</vt:lpstr>
      <vt:lpstr>Слайд 10</vt:lpstr>
      <vt:lpstr>Слайд 11</vt:lpstr>
      <vt:lpstr>Оп-арт на асфальте</vt:lpstr>
      <vt:lpstr>Слайд 13</vt:lpstr>
      <vt:lpstr>Слайд 14</vt:lpstr>
      <vt:lpstr>Слайд 15</vt:lpstr>
      <vt:lpstr>ГЕОМЕТРИЧЕСКИЕ ФИГУРЫ</vt:lpstr>
      <vt:lpstr>Слайд 17</vt:lpstr>
      <vt:lpstr>Слайд 18</vt:lpstr>
      <vt:lpstr>Движущиеся иллюзии</vt:lpstr>
      <vt:lpstr>Слайд 20</vt:lpstr>
      <vt:lpstr>Слайд 21</vt:lpstr>
      <vt:lpstr>Уже давно была замечена удивительная особенность эстетической деятельности, которая заключается в том, что в художественном творчестве не столько повторяется, сколько преодолевается внутренний и внешний космос человека. </vt:lpstr>
      <vt:lpstr>Денисов Алексей</vt:lpstr>
      <vt:lpstr>Слайд 24</vt:lpstr>
      <vt:lpstr>Кузнецова Дарья</vt:lpstr>
      <vt:lpstr>Слайд 26</vt:lpstr>
      <vt:lpstr>Вот так подкатит к горлу ком,  Заноет что-то под ключицей.  И тут же тонким коготком Творенье в душу постучится.</vt:lpstr>
      <vt:lpstr>Кондрашина Мария</vt:lpstr>
      <vt:lpstr>«Лампочка»     «Шахматная фигура»</vt:lpstr>
      <vt:lpstr>«Милая акула»</vt:lpstr>
      <vt:lpstr>Бруев Дмитрий</vt:lpstr>
      <vt:lpstr>Слайд 32</vt:lpstr>
      <vt:lpstr>Полянина Светлана</vt:lpstr>
      <vt:lpstr>Слайд 34</vt:lpstr>
      <vt:lpstr>Вывод: Мы считаем, что для зрителя в этом искусстве нет ничего сложного. Живописцы и графики, черпая идеи у ученых, ставят и выполняют очень простую и древнюю художественную задачу - создать оптическую иллюзию. 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РИСОВАТЬ – ЗНАЧИТ ОБМАНЫВАТЬ</dc:title>
  <dc:creator>2</dc:creator>
  <cp:lastModifiedBy>2</cp:lastModifiedBy>
  <cp:revision>19</cp:revision>
  <dcterms:created xsi:type="dcterms:W3CDTF">2011-03-28T18:00:59Z</dcterms:created>
  <dcterms:modified xsi:type="dcterms:W3CDTF">2011-04-06T16:13:44Z</dcterms:modified>
</cp:coreProperties>
</file>