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62" r:id="rId3"/>
    <p:sldId id="258" r:id="rId4"/>
    <p:sldId id="261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205A-8F9D-4A06-84C3-A31D9A5C603F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CE0B-80F3-4059-8799-17965E3C6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CE0B-80F3-4059-8799-17965E3C62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CE0B-80F3-4059-8799-17965E3C62D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0363-4E85-4173-B765-A9C58BD28A00}" type="datetimeFigureOut">
              <a:rPr lang="ru-RU" smtClean="0"/>
              <a:pPr/>
              <a:t>01.02.2011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m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lecmet52.ru/img/3d_vid_c/images002/c_kosmos62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ВСЁ О КОСМОСЕ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чебный проект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5-tub.yandex.net/i?id=11780936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172480" cy="1000131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Этапы </a:t>
            </a:r>
            <a:r>
              <a:rPr lang="ru-RU" sz="3600" dirty="0">
                <a:solidFill>
                  <a:srgbClr val="FFFF00"/>
                </a:solidFill>
              </a:rPr>
              <a:t>самостоятельной работы в группах: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286808" cy="5143536"/>
          </a:xfrm>
        </p:spPr>
        <p:txBody>
          <a:bodyPr>
            <a:normAutofit fontScale="92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Поиск дополнительной информации по данной теме в сети интернет и других информационных ресурсах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Обработка найденного материала, оформление  в виде презентаций (слайд-шоу)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Оформление результатов. В результаты работ групп должно входить следующее: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</a:rPr>
              <a:t>Название группы, ФИО учащихся из этой группы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</a:rPr>
              <a:t>Описание проделанной работы, т.е. распределение обязанностей внутри группы (конкретно указать, кто, чем занимался)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</a:rPr>
              <a:t>Отчет по заданию </a:t>
            </a:r>
            <a:r>
              <a:rPr lang="ru-RU" dirty="0" smtClean="0">
                <a:solidFill>
                  <a:srgbClr val="FFFF00"/>
                </a:solidFill>
              </a:rPr>
              <a:t> (Презентация)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4-tub.yandex.net/i?id=80250198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0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101042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1 </a:t>
            </a:r>
            <a:r>
              <a:rPr lang="ru-RU" dirty="0">
                <a:latin typeface="Comic Sans MS" pitchFamily="66" charset="0"/>
              </a:rPr>
              <a:t>группа </a:t>
            </a:r>
            <a:r>
              <a:rPr lang="ru-RU" b="1" dirty="0">
                <a:latin typeface="Comic Sans MS" pitchFamily="66" charset="0"/>
              </a:rPr>
              <a:t>ИСТОРИКИ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72560" cy="5214974"/>
          </a:xfrm>
        </p:spPr>
        <p:txBody>
          <a:bodyPr>
            <a:noAutofit/>
          </a:bodyPr>
          <a:lstStyle/>
          <a:p>
            <a:pPr marL="514350" indent="-514350" algn="l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Задание 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для работы в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группе: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Кто </a:t>
            </a: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первый полетел в КОСМОС?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Каких исследователей космоса (космонавтов)  вы знаете?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Какой космонавт является нашим земляком?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>
                <a:solidFill>
                  <a:schemeClr val="tx1"/>
                </a:solidFill>
                <a:latin typeface="Comic Sans MS" pitchFamily="66" charset="0"/>
              </a:rPr>
              <a:t>Кто может стать космонавтом</a:t>
            </a: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514350" lvl="0" indent="-514350" algn="l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Продукт деятельности: </a:t>
            </a:r>
          </a:p>
          <a:p>
            <a:pPr marL="514350" indent="-514350" algn="l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Презентация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«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ОСВОЕНИЕ КОСМОСА»</a:t>
            </a:r>
          </a:p>
          <a:p>
            <a:pPr marL="514350" lvl="0" indent="-514350" algn="l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0-tub.yandex.net/i?id=160178425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129590" cy="13573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2 группа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ИССЛЕДОВАТЕЛИ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215370" cy="464347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Задание для работы в группе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Был ли человек на Луне?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Если у планеты Земля – планета двойник?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>
                <a:solidFill>
                  <a:schemeClr val="bg1"/>
                </a:solidFill>
                <a:latin typeface="Comic Sans MS" pitchFamily="66" charset="0"/>
              </a:rPr>
              <a:t>Что такое астероиды и метеоритный дождь</a:t>
            </a: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pPr marL="514350" lvl="0" indent="-514350" algn="l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Продукт деятельности:</a:t>
            </a:r>
          </a:p>
          <a:p>
            <a:pPr lvl="0" algn="l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Презентация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«ТАЙНЫ  КОСМОСА»</a:t>
            </a:r>
          </a:p>
          <a:p>
            <a:pPr algn="l"/>
            <a:r>
              <a:rPr lang="ru-RU" i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5-tub.yandex.net/i?id=5858604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029604" cy="12144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3 группа </a:t>
            </a:r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КОСМОНАВТЫ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429684" cy="5214974"/>
          </a:xfrm>
        </p:spPr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4600" b="1" dirty="0">
                <a:solidFill>
                  <a:srgbClr val="FFFF00"/>
                </a:solidFill>
                <a:latin typeface="Comic Sans MS" pitchFamily="66" charset="0"/>
              </a:rPr>
              <a:t>Задание для работы в группе</a:t>
            </a:r>
            <a:r>
              <a:rPr lang="ru-RU" sz="4600" b="1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algn="l"/>
            <a:endParaRPr lang="ru-RU" sz="4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914400" lvl="0" indent="-914400" algn="l">
              <a:buFont typeface="+mj-lt"/>
              <a:buAutoNum type="arabicPeriod"/>
            </a:pPr>
            <a:r>
              <a:rPr lang="ru-RU" sz="4600" i="1" dirty="0" smtClean="0">
                <a:solidFill>
                  <a:srgbClr val="FFFF00"/>
                </a:solidFill>
                <a:latin typeface="Comic Sans MS" pitchFamily="66" charset="0"/>
              </a:rPr>
              <a:t>Как </a:t>
            </a:r>
            <a:r>
              <a:rPr lang="ru-RU" sz="4600" i="1" dirty="0">
                <a:solidFill>
                  <a:srgbClr val="FFFF00"/>
                </a:solidFill>
                <a:latin typeface="Comic Sans MS" pitchFamily="66" charset="0"/>
              </a:rPr>
              <a:t>устроен наш </a:t>
            </a:r>
            <a:r>
              <a:rPr lang="ru-RU" sz="4600" i="1" dirty="0" smtClean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sz="4600" i="1" dirty="0">
                <a:solidFill>
                  <a:srgbClr val="FFFF00"/>
                </a:solidFill>
                <a:latin typeface="Comic Sans MS" pitchFamily="66" charset="0"/>
              </a:rPr>
              <a:t>космический дом</a:t>
            </a:r>
            <a:r>
              <a:rPr lang="ru-RU" sz="4600" i="1" dirty="0" smtClean="0">
                <a:solidFill>
                  <a:srgbClr val="FFFF00"/>
                </a:solidFill>
                <a:latin typeface="Comic Sans MS" pitchFamily="66" charset="0"/>
              </a:rPr>
              <a:t>»?</a:t>
            </a:r>
            <a:endParaRPr lang="ru-RU" sz="4600" i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914400" lvl="0" indent="-914400" algn="r">
              <a:buFont typeface="+mj-lt"/>
              <a:buAutoNum type="arabicPeriod"/>
            </a:pPr>
            <a:r>
              <a:rPr lang="ru-RU" sz="4600" i="1" dirty="0" smtClean="0">
                <a:solidFill>
                  <a:srgbClr val="FFFF00"/>
                </a:solidFill>
                <a:latin typeface="Comic Sans MS" pitchFamily="66" charset="0"/>
              </a:rPr>
              <a:t>Какая </a:t>
            </a:r>
            <a:r>
              <a:rPr lang="ru-RU" sz="4600" i="1" dirty="0">
                <a:solidFill>
                  <a:srgbClr val="FFFF00"/>
                </a:solidFill>
                <a:latin typeface="Comic Sans MS" pitchFamily="66" charset="0"/>
              </a:rPr>
              <a:t>она солнечная система?</a:t>
            </a:r>
            <a:endParaRPr lang="ru-RU" sz="4600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lvl="0" indent="-514350" algn="r">
              <a:buFont typeface="+mj-lt"/>
              <a:buAutoNum type="arabicPeriod"/>
            </a:pPr>
            <a:r>
              <a:rPr lang="ru-RU" sz="4600" i="1" dirty="0">
                <a:solidFill>
                  <a:srgbClr val="FFFF00"/>
                </a:solidFill>
                <a:latin typeface="Comic Sans MS" pitchFamily="66" charset="0"/>
              </a:rPr>
              <a:t>Какой он – мир звёзд</a:t>
            </a:r>
            <a:r>
              <a:rPr lang="ru-RU" sz="4600" i="1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  <a:p>
            <a:pPr marL="514350" lvl="0" indent="-514350" algn="l"/>
            <a:endParaRPr lang="ru-RU" sz="3500" i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lvl="0" indent="-514350" algn="l"/>
            <a:endParaRPr lang="ru-RU" sz="3500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14350" lvl="0" indent="-514350" algn="l">
              <a:buFont typeface="Wingdings" pitchFamily="2" charset="2"/>
              <a:buChar char="q"/>
            </a:pPr>
            <a:r>
              <a:rPr lang="ru-RU" sz="4100" b="1" dirty="0" smtClean="0">
                <a:solidFill>
                  <a:srgbClr val="FFFF00"/>
                </a:solidFill>
                <a:latin typeface="Comic Sans MS" pitchFamily="66" charset="0"/>
              </a:rPr>
              <a:t>Продукт деятельности:</a:t>
            </a:r>
          </a:p>
          <a:p>
            <a:pPr marL="514350" lvl="0" indent="-514350" algn="l"/>
            <a:endParaRPr lang="ru-RU" sz="41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l"/>
            <a:r>
              <a:rPr lang="ru-RU" sz="4100" i="1" dirty="0" smtClean="0">
                <a:solidFill>
                  <a:srgbClr val="FFFF00"/>
                </a:solidFill>
                <a:latin typeface="Comic Sans MS" pitchFamily="66" charset="0"/>
              </a:rPr>
              <a:t>Презентация </a:t>
            </a:r>
            <a:r>
              <a:rPr lang="ru-RU" sz="4100" b="1" dirty="0">
                <a:solidFill>
                  <a:srgbClr val="FFFF00"/>
                </a:solidFill>
                <a:latin typeface="Comic Sans MS" pitchFamily="66" charset="0"/>
              </a:rPr>
              <a:t>«КОСМИЧЕСКИЙ ДОМ»</a:t>
            </a:r>
          </a:p>
          <a:p>
            <a:pPr marL="514350" lvl="0" indent="-514350" algn="l">
              <a:buFont typeface="Wingdings" pitchFamily="2" charset="2"/>
              <a:buChar char="q"/>
            </a:pP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l"/>
            <a:r>
              <a:rPr lang="ru-RU" b="1" i="1" dirty="0">
                <a:solidFill>
                  <a:srgbClr val="FFFF00"/>
                </a:solidFill>
                <a:latin typeface="Comic Sans MS" pitchFamily="66" charset="0"/>
              </a:rPr>
              <a:t> 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hoto.ru/uploads/posts/4268/20090709/mezhdunarodnaya-kosmicheskaya-stanciya-mks-angl./thumbs/09_07_2009_0076154001247128218_mezhdunarodnaya-kosmicheskaya-stanciya-mks-angl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0096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mic Sans MS" pitchFamily="66" charset="0"/>
              </a:rPr>
              <a:t>4 группа </a:t>
            </a:r>
            <a:r>
              <a:rPr lang="ru-RU" b="1" dirty="0" smtClean="0">
                <a:latin typeface="Comic Sans MS" pitchFamily="66" charset="0"/>
              </a:rPr>
              <a:t>АСТРОНАВТЫ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29684" cy="500066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Задание для работы в группе:</a:t>
            </a:r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Как можно объяснить восход и закат Солнца?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Сколько звёзд видно на небе?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</a:rPr>
              <a:t>Что такое созвездия? Откуда пришли названия многих созвездий и с какими персонажами они связаны?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Продукт деятельности:</a:t>
            </a: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ПРЕЗЕНТАЦИЯ «ВСЁ О КОСМОСЕ»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osmos-x.net.ru/_ph/7/1/519679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672414" cy="10842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5 группа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АСРАНОМЫ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929618" cy="4786346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Задание для работы в группе: 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Как можно объяснить восход и закат Солнца?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Сколько звёзд видно на небе?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bg1"/>
                </a:solidFill>
                <a:latin typeface="Comic Sans MS" pitchFamily="66" charset="0"/>
              </a:rPr>
              <a:t>Что такое созвездия? Откуда пришли названия многих созвездий и с какими персонажами они связаны?</a:t>
            </a:r>
          </a:p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Продукт деятельности:</a:t>
            </a:r>
          </a:p>
          <a:p>
            <a:pPr lvl="0" algn="l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Презентация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«МИР ЗВЁЗД – какой ОН»</a:t>
            </a:r>
          </a:p>
          <a:p>
            <a:pPr marL="514350" lvl="0" indent="-514350" algn="l"/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awn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9"/>
            <a:ext cx="7286676" cy="92869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6 группа </a:t>
            </a:r>
            <a:r>
              <a:rPr lang="ru-RU" b="1" dirty="0" smtClean="0">
                <a:solidFill>
                  <a:schemeClr val="bg1"/>
                </a:solidFill>
              </a:rPr>
              <a:t>ЭКОЛОГИ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001056" cy="4857784"/>
          </a:xfrm>
        </p:spPr>
        <p:txBody>
          <a:bodyPr>
            <a:normAutofit lnSpcReduction="10000"/>
          </a:bodyPr>
          <a:lstStyle/>
          <a:p>
            <a:pPr algn="r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Задание для работы в группе:</a:t>
            </a:r>
          </a:p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pPr marL="514350" lvl="0" indent="-514350" algn="r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 связаны человек и космос?</a:t>
            </a:r>
          </a:p>
          <a:p>
            <a:pPr marL="514350" lvl="0" indent="-514350" algn="r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Можно ли заштопать озоновую дыру?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lvl="0" indent="-514350" algn="r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Что дало человечеству освоение космоса?</a:t>
            </a:r>
          </a:p>
          <a:p>
            <a:pPr marL="514350" lvl="0" indent="-514350" algn="r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Продукт деятельности:</a:t>
            </a:r>
          </a:p>
          <a:p>
            <a:pPr lvl="0" algn="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Презентация  «Человек и Космос»</a:t>
            </a:r>
          </a:p>
          <a:p>
            <a:pPr marL="514350" lvl="0" indent="-514350" algn="r">
              <a:buFont typeface="Wingdings" pitchFamily="2" charset="2"/>
              <a:buChar char="q"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2-tub.yandex.net/i?id=113731760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29684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ИНФОРМАЦИОННЫЕ РЕСУРСЫ 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29684" cy="5072098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Печатные материалы: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Бэрнхем Роберт. Атлас Вселенной для детей// Ридерз Дайджест.- 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Отпечатано в Испании. - 2001. – 128 с.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Цветков В. Космос (полная энциклопедия). – Москва. - </a:t>
            </a:r>
            <a:r>
              <a:rPr lang="ru-RU" dirty="0" err="1" smtClean="0">
                <a:solidFill>
                  <a:srgbClr val="FF0000"/>
                </a:solidFill>
              </a:rPr>
              <a:t>Эксмо</a:t>
            </a:r>
            <a:r>
              <a:rPr lang="ru-RU" dirty="0" smtClean="0">
                <a:solidFill>
                  <a:srgbClr val="FF0000"/>
                </a:solidFill>
              </a:rPr>
              <a:t>. – 2007.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Левитан Е.П. Астрономия: Учебник для 11 </a:t>
            </a:r>
            <a:r>
              <a:rPr lang="ru-RU" dirty="0" err="1" smtClean="0">
                <a:solidFill>
                  <a:srgbClr val="FF0000"/>
                </a:solidFill>
              </a:rPr>
              <a:t>кл.общеобразоват.учреждений</a:t>
            </a:r>
            <a:r>
              <a:rPr lang="ru-RU" dirty="0" smtClean="0">
                <a:solidFill>
                  <a:srgbClr val="FF0000"/>
                </a:solidFill>
              </a:rPr>
              <a:t> /Е.П.Левитан. – 10-е изд. – М.: Просвещение, 2005.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Плешаков А.А. Природоведение. 5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.: Учеб. для </a:t>
            </a:r>
            <a:r>
              <a:rPr lang="ru-RU" dirty="0" err="1" smtClean="0">
                <a:solidFill>
                  <a:srgbClr val="FF0000"/>
                </a:solidFill>
              </a:rPr>
              <a:t>общеобразоват</a:t>
            </a:r>
            <a:r>
              <a:rPr lang="ru-RU" dirty="0" smtClean="0">
                <a:solidFill>
                  <a:srgbClr val="FF0000"/>
                </a:solidFill>
              </a:rPr>
              <a:t>. учеб. заведений /А.А.Плешаков, Н.И.Сонин. – 6-е изд., </a:t>
            </a:r>
            <a:r>
              <a:rPr lang="ru-RU" dirty="0" err="1" smtClean="0">
                <a:solidFill>
                  <a:srgbClr val="FF0000"/>
                </a:solidFill>
              </a:rPr>
              <a:t>испр</a:t>
            </a:r>
            <a:r>
              <a:rPr lang="ru-RU" dirty="0" smtClean="0">
                <a:solidFill>
                  <a:srgbClr val="FF0000"/>
                </a:solidFill>
              </a:rPr>
              <a:t>. – М.: Дрофа, 2002.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Энциклопедия необходимых знаний./ Книга эрудита. – Автор-составитель </a:t>
            </a:r>
            <a:r>
              <a:rPr lang="ru-RU" dirty="0" err="1" smtClean="0">
                <a:solidFill>
                  <a:srgbClr val="FF0000"/>
                </a:solidFill>
              </a:rPr>
              <a:t>В.А.Менделев</a:t>
            </a:r>
            <a:r>
              <a:rPr lang="ru-RU" dirty="0" smtClean="0">
                <a:solidFill>
                  <a:srgbClr val="FF0000"/>
                </a:solidFill>
              </a:rPr>
              <a:t>. – Книжный клуб семейного досуга. – Харьков. – 2007. – С.197-207.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Энциклопедия для детей «Я познаю мир».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Большая детская энциклопедия Природоведение», ИДДК.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2-tub.yandex.net/i?id=113731760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ИНФОРМАЦИОННЫЕ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215370" cy="4500594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Интернет ресурсы: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Большая Энциклопедия Кирилла и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Мефодия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[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Электрон.ресурс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] //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http://www.KM.Ru//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2007.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Большая советская энциклопедия [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Электрон.ресурс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] // Научное издательство «Большая Российская энциклопедия», - 2003 год, - на 3 дисках.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Астрономия. [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Электрон.ресурс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] // Библиотека электронных наглядных пособий. Министерство образования РФ. – ГУ РЦМТО. – ООО «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Физикон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». </a:t>
            </a:r>
            <a:r>
              <a:rPr lang="ru-RU" dirty="0" smtClean="0">
                <a:solidFill>
                  <a:srgbClr val="FF0000"/>
                </a:solidFill>
              </a:rPr>
              <a:t>– 2003.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2-tub.yandex.net/i?id=41069434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030"/>
            <a:ext cx="9144000" cy="68980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1470025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Критерии оценивания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929618" cy="5000660"/>
          </a:xfrm>
        </p:spPr>
        <p:txBody>
          <a:bodyPr/>
          <a:lstStyle/>
          <a:p>
            <a:pPr marL="514350" indent="-514350" algn="l">
              <a:buFont typeface="+mj-lt"/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Качество приобретенных знаний.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2) Умение оформить их в виде проекта.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3) Умение работать в группе.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4) Презентация проекта.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5) Умение применять полученные знания на уроках естествознания.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6) Наличие творческого подхода.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Фото планет Солнечной системы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     </a:t>
            </a:r>
            <a:r>
              <a: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     </a:t>
            </a:r>
            <a:r>
              <a: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     </a:t>
            </a:r>
            <a:r>
              <a: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8444" name="Picture 12" descr="http://im2-tub.yandex.net/i?id=65409946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ВВЕДЕНИЕ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28586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Планеты, солнечная система, звезды и космос всегда интересовал Человечество. Звезды всегда привлекали романтиков. Многие ученые посвятили всю свою жизнь изучению космоса и космических явлений и процессов. Легенды и мифы о космосе, из древних времен, всегда интересовали детей  Планеты солнечной системы хоть раз, но интересовали любого человека на Земле.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Картинка 60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8929718" cy="92869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Результаты работы над проектом: 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 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572560" cy="4857784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Наметили, что ещё хотели бы узнать про планеты Солнечной системы. 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Научились лучше понимать друг друга в совместной работе. 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Узнали много нового от ребят других групп. 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Получили много полезной информации от родителей, из энциклопедической литературы и из Интернета. 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Учащиеся получили информацию на интересующие вопросы в рамках обозначенной темы.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2-tub.yandex.net/i?id=11590828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2-tub.yandex.net/i?id=41069434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030"/>
            <a:ext cx="9144000" cy="68980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1470025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Приглашаем к участию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929618" cy="5000660"/>
          </a:xfrm>
        </p:spPr>
        <p:txBody>
          <a:bodyPr/>
          <a:lstStyle/>
          <a:p>
            <a:pPr algn="l">
              <a:buFont typeface="Courier New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учащихся 5-х классов</a:t>
            </a: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 родителей учащихся 5-х классов</a:t>
            </a: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классных руководителей</a:t>
            </a:r>
          </a:p>
          <a:p>
            <a:pPr algn="l"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педагогов - предметников</a:t>
            </a:r>
          </a:p>
          <a:p>
            <a:pPr algn="l">
              <a:buFont typeface="Courier New" pitchFamily="49" charset="0"/>
              <a:buChar char="o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815290" cy="185738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Спасибо за внимание 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8072494" cy="242411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Comic Sans MS" pitchFamily="66" charset="0"/>
              </a:rPr>
              <a:t>в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сем участникам </a:t>
            </a:r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проекта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Желаю удачи !</a:t>
            </a:r>
            <a:endParaRPr lang="ru-RU" sz="4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00018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Что такое космос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42928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Космос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 астрономии – это синоним Вселенной. Астрономы различают ближний космос и дальний космос. Ближний космос активно исследуется с помощью различных космических аппаратов, о дальнем человечество пока может только мечтать – это мир новых галактик и звезд.</a:t>
            </a:r>
          </a:p>
          <a:p>
            <a:pPr algn="just" eaLnBrk="1" hangingPunct="1"/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Древней Греции понятие «</a:t>
            </a:r>
            <a:r>
              <a:rPr lang="ru-RU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космос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 означало «порядок, чистота, гармония». Только позже космосом стали называть мир или Вселенную. Впервые назвал мир космосом Пифагор, потому что считал мир гармоничным. С ним были согласны многие древнегреческие философы. Следовательно, космос понимался как некая целесообразная система или организм. Позднее, в эпоху Ренессанса, ученые различали микрокосм (человек) и макрокосм (окружающий человека мир).</a:t>
            </a:r>
          </a:p>
          <a:p>
            <a:pPr eaLnBrk="1" hangingPunct="1"/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7-tub.yandex.net/i?id=130141463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Современные представления о строении Солнечной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Солнечная система</a:t>
            </a:r>
            <a:r>
              <a:rPr lang="ru-RU" dirty="0" smtClean="0">
                <a:solidFill>
                  <a:schemeClr val="bg1"/>
                </a:solidFill>
              </a:rPr>
              <a:t> еще не освоена  человеком даже на миллионную часть. Она скрывает в себе много неизвестного, интересного, непознанного.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 объекты Солнечной системы можно разделить на четыре группы: Солнце, большие планеты, спутники планет и малые тела. Мы пока ничего не говорим о спутниках малых тел, поскольку к настоящему времени таких объектов открыто всего два, а наблюдательной информации недостаточно, чтобы детально исследовать их динамику.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СОЛНЕЧНАЯ СИСТЕМА</a:t>
            </a:r>
            <a:r>
              <a:rPr lang="ru-RU" dirty="0" smtClean="0">
                <a:solidFill>
                  <a:schemeClr val="bg1"/>
                </a:solidFill>
              </a:rPr>
              <a:t>, система космических тел, включающая, помимо центрального светила Солнца девять больших планет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6-tub.yandex.net/i?id=23516503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08" y="0"/>
            <a:ext cx="91822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72206"/>
            <a:ext cx="9144000" cy="7857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Вот она,  какая солнечная система!…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429784" y="4071942"/>
            <a:ext cx="1643074" cy="13573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6-tub.yandex.net/i?id=109004157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3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Факты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15370" cy="557216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Объекты, находящиеся на орбите Солнца, разделены на три класса:</a:t>
            </a:r>
          </a:p>
          <a:p>
            <a:pPr algn="just"/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планеты, </a:t>
            </a:r>
          </a:p>
          <a:p>
            <a:pPr algn="just"/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карликовые планеты, </a:t>
            </a:r>
          </a:p>
          <a:p>
            <a:pPr algn="just"/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малые тела Солнечной системы.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24 августа 2006 Международный Астрономический союз впервые дал определение слову "планета".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Планета Солнечной системы – это любое космическое тело, находящееся на орбите вокруг Солнца, у которого есть достаточно массы, чтобы сформировать самостоятельно сферическую форму, и в  своей непосредственной окрестности притянул все меньшие объекты.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solidFill>
                  <a:schemeClr val="bg1"/>
                </a:solidFill>
                <a:latin typeface="Comic Sans MS" pitchFamily="66" charset="0"/>
              </a:rPr>
              <a:t>Есть девять  известных планет: Меркурий, Венера, Земля, Марс, Юпитер, Сатурн, Уран, Нептун и планета-карлик Плутон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7-tub.yandex.net/i?id=86414527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Основополагающий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вопрос </a:t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358246" cy="3714776"/>
          </a:xfrm>
        </p:spPr>
        <p:txBody>
          <a:bodyPr>
            <a:norm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latin typeface="Comic Sans MS" pitchFamily="66" charset="0"/>
              </a:rPr>
              <a:t>Для чего исследуется космос?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8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86766" cy="113186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Проблемные </a:t>
            </a:r>
            <a:r>
              <a:rPr lang="ru-RU" sz="4800" dirty="0">
                <a:solidFill>
                  <a:schemeClr val="bg1"/>
                </a:solidFill>
                <a:latin typeface="Comic Sans MS" pitchFamily="66" charset="0"/>
              </a:rPr>
              <a:t>вопросы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 </a:t>
            </a:r>
            <a:br>
              <a:rPr lang="ru-RU" sz="4800" dirty="0"/>
            </a:br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Как связаны человек и космос? </a:t>
            </a:r>
          </a:p>
          <a:p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Какие процессы происходят на земле и на небе? </a:t>
            </a:r>
          </a:p>
          <a:p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Как человек исследует космос?</a:t>
            </a:r>
          </a:p>
          <a:p>
            <a:pPr eaLnBrk="1" hangingPunct="1">
              <a:buFont typeface="Wingdings" pitchFamily="2" charset="2"/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2-tub.yandex.net/i?id=53731376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643998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1 группа </a:t>
            </a:r>
            <a:r>
              <a:rPr lang="ru-RU" b="1" dirty="0" smtClean="0">
                <a:solidFill>
                  <a:schemeClr val="bg1"/>
                </a:solidFill>
              </a:rPr>
              <a:t>ИСТОРИКИ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b="1" dirty="0">
                <a:solidFill>
                  <a:schemeClr val="bg1"/>
                </a:solidFill>
              </a:rPr>
              <a:t>ИССЛЕДОВАТЕЛИ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3 группа </a:t>
            </a:r>
            <a:r>
              <a:rPr lang="ru-RU" b="1" dirty="0" smtClean="0">
                <a:solidFill>
                  <a:schemeClr val="bg1"/>
                </a:solidFill>
              </a:rPr>
              <a:t>КОСМОНАВТЫ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 </a:t>
            </a:r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b="1" dirty="0">
                <a:solidFill>
                  <a:schemeClr val="bg1"/>
                </a:solidFill>
              </a:rPr>
              <a:t>АСТРОНАВТЫ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b="1" dirty="0" smtClean="0">
                <a:solidFill>
                  <a:schemeClr val="bg1"/>
                </a:solidFill>
              </a:rPr>
              <a:t>АСРАНОМЫ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6 </a:t>
            </a:r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b="1" dirty="0">
                <a:solidFill>
                  <a:schemeClr val="bg1"/>
                </a:solidFill>
              </a:rPr>
              <a:t>ЭКОЛОГИ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572560" cy="1214446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omic Sans MS" pitchFamily="66" charset="0"/>
              </a:rPr>
              <a:t>Работа в творческих группах</a:t>
            </a:r>
          </a:p>
          <a:p>
            <a:r>
              <a:rPr lang="ru-RU" dirty="0"/>
              <a:t> 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946</Words>
  <Application>Microsoft Office PowerPoint</Application>
  <PresentationFormat>Экран (4:3)</PresentationFormat>
  <Paragraphs>132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ВСЁ О КОСМОСЕ</vt:lpstr>
      <vt:lpstr>ВВЕДЕНИЕ</vt:lpstr>
      <vt:lpstr>Что такое космос </vt:lpstr>
      <vt:lpstr>Современные представления о строении Солнечной системы</vt:lpstr>
      <vt:lpstr>Вот она,  какая солнечная система!… </vt:lpstr>
      <vt:lpstr>Факты</vt:lpstr>
      <vt:lpstr> Основополагающий вопрос    </vt:lpstr>
      <vt:lpstr> Проблемные вопросы   </vt:lpstr>
      <vt:lpstr>1 группа ИСТОРИКИ 2 группа ИССЛЕДОВАТЕЛИ 3 группа КОСМОНАВТЫ 4 группа АСТРОНАВТЫ 5 группа АСРАНОМЫ 6 группа ЭКОЛОГИ </vt:lpstr>
      <vt:lpstr> Этапы самостоятельной работы в группах: </vt:lpstr>
      <vt:lpstr> 1 группа ИСТОРИКИ </vt:lpstr>
      <vt:lpstr>2 группа ИССЛЕДОВАТЕЛИ </vt:lpstr>
      <vt:lpstr>3 группа КОСМОНАВТЫ </vt:lpstr>
      <vt:lpstr> 4 группа АСТРОНАВТЫ </vt:lpstr>
      <vt:lpstr>5 группа АСРАНОМЫ </vt:lpstr>
      <vt:lpstr>6 группа ЭКОЛОГИ </vt:lpstr>
      <vt:lpstr> ИНФОРМАЦИОННЫЕ РЕСУРСЫ  </vt:lpstr>
      <vt:lpstr>ИНФОРМАЦИОННЫЕ РЕСУРСЫ</vt:lpstr>
      <vt:lpstr>Критерии оценивания </vt:lpstr>
      <vt:lpstr>  Результаты работы над проектом:    </vt:lpstr>
      <vt:lpstr>Слайд 21</vt:lpstr>
      <vt:lpstr>Приглашаем к участию </vt:lpstr>
      <vt:lpstr>Спасибо за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 КОСМОСЕ</dc:title>
  <dc:creator>zzz</dc:creator>
  <cp:lastModifiedBy>zzz</cp:lastModifiedBy>
  <cp:revision>32</cp:revision>
  <dcterms:created xsi:type="dcterms:W3CDTF">2011-01-29T18:41:56Z</dcterms:created>
  <dcterms:modified xsi:type="dcterms:W3CDTF">2011-02-01T13:42:20Z</dcterms:modified>
</cp:coreProperties>
</file>